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0" r:id="rId3"/>
    <p:sldId id="258" r:id="rId4"/>
    <p:sldId id="312" r:id="rId5"/>
    <p:sldId id="259" r:id="rId6"/>
    <p:sldId id="261" r:id="rId7"/>
    <p:sldId id="263" r:id="rId8"/>
    <p:sldId id="262" r:id="rId9"/>
    <p:sldId id="264" r:id="rId10"/>
    <p:sldId id="351" r:id="rId11"/>
    <p:sldId id="266" r:id="rId12"/>
    <p:sldId id="265" r:id="rId13"/>
    <p:sldId id="313" r:id="rId14"/>
    <p:sldId id="314" r:id="rId15"/>
    <p:sldId id="350" r:id="rId16"/>
    <p:sldId id="35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CBA38-B459-4E18-9E40-F9A127D54266}" v="44" dt="2024-01-23T18:21:07.252"/>
    <p1510:client id="{BD7D95A4-4B11-264C-BB7A-60D1A47ED87D}" v="2" dt="2024-01-22T23:33:17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90091" autoAdjust="0"/>
  </p:normalViewPr>
  <p:slideViewPr>
    <p:cSldViewPr snapToGrid="0">
      <p:cViewPr varScale="1">
        <p:scale>
          <a:sx n="103" d="100"/>
          <a:sy n="103" d="100"/>
        </p:scale>
        <p:origin x="171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onenko, Olga" userId="16289395-2918-4f88-92a0-82b784295c56" providerId="ADAL" clId="{BD7D95A4-4B11-264C-BB7A-60D1A47ED87D}"/>
    <pc:docChg chg="undo custSel addSld delSld modSld modMainMaster">
      <pc:chgData name="Mironenko, Olga" userId="16289395-2918-4f88-92a0-82b784295c56" providerId="ADAL" clId="{BD7D95A4-4B11-264C-BB7A-60D1A47ED87D}" dt="2024-01-23T03:11:52.100" v="217" actId="20577"/>
      <pc:docMkLst>
        <pc:docMk/>
      </pc:docMkLst>
      <pc:sldChg chg="addSp delSp modSp mod">
        <pc:chgData name="Mironenko, Olga" userId="16289395-2918-4f88-92a0-82b784295c56" providerId="ADAL" clId="{BD7D95A4-4B11-264C-BB7A-60D1A47ED87D}" dt="2024-01-22T23:39:12.924" v="141" actId="1076"/>
        <pc:sldMkLst>
          <pc:docMk/>
          <pc:sldMk cId="1387581696" sldId="256"/>
        </pc:sldMkLst>
        <pc:spChg chg="mod">
          <ac:chgData name="Mironenko, Olga" userId="16289395-2918-4f88-92a0-82b784295c56" providerId="ADAL" clId="{BD7D95A4-4B11-264C-BB7A-60D1A47ED87D}" dt="2024-01-22T23:39:06.090" v="139" actId="1076"/>
          <ac:spMkLst>
            <pc:docMk/>
            <pc:sldMk cId="1387581696" sldId="256"/>
            <ac:spMk id="3" creationId="{00000000-0000-0000-0000-000000000000}"/>
          </ac:spMkLst>
        </pc:spChg>
        <pc:spChg chg="mod">
          <ac:chgData name="Mironenko, Olga" userId="16289395-2918-4f88-92a0-82b784295c56" providerId="ADAL" clId="{BD7D95A4-4B11-264C-BB7A-60D1A47ED87D}" dt="2024-01-22T23:39:09.725" v="140" actId="1076"/>
          <ac:spMkLst>
            <pc:docMk/>
            <pc:sldMk cId="1387581696" sldId="256"/>
            <ac:spMk id="4" creationId="{00000000-0000-0000-0000-000000000000}"/>
          </ac:spMkLst>
        </pc:spChg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1387581696" sldId="256"/>
            <ac:spMk id="7" creationId="{00000000-0000-0000-0000-000000000000}"/>
          </ac:spMkLst>
        </pc:spChg>
        <pc:picChg chg="add del mod">
          <ac:chgData name="Mironenko, Olga" userId="16289395-2918-4f88-92a0-82b784295c56" providerId="ADAL" clId="{BD7D95A4-4B11-264C-BB7A-60D1A47ED87D}" dt="2024-01-22T23:39:12.924" v="141" actId="1076"/>
          <ac:picMkLst>
            <pc:docMk/>
            <pc:sldMk cId="1387581696" sldId="256"/>
            <ac:picMk id="5" creationId="{00000000-0000-0000-0000-000000000000}"/>
          </ac:picMkLst>
        </pc:picChg>
      </pc:sldChg>
      <pc:sldChg chg="modSp del">
        <pc:chgData name="Mironenko, Olga" userId="16289395-2918-4f88-92a0-82b784295c56" providerId="ADAL" clId="{BD7D95A4-4B11-264C-BB7A-60D1A47ED87D}" dt="2024-01-23T00:15:35.423" v="159" actId="2696"/>
        <pc:sldMkLst>
          <pc:docMk/>
          <pc:sldMk cId="2440037532" sldId="257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2440037532" sldId="257"/>
            <ac:spMk id="4" creationId="{00000000-0000-0000-0000-000000000000}"/>
          </ac:spMkLst>
        </pc:spChg>
      </pc:sldChg>
      <pc:sldChg chg="delSp mod">
        <pc:chgData name="Mironenko, Olga" userId="16289395-2918-4f88-92a0-82b784295c56" providerId="ADAL" clId="{BD7D95A4-4B11-264C-BB7A-60D1A47ED87D}" dt="2024-01-23T00:15:55.742" v="162" actId="478"/>
        <pc:sldMkLst>
          <pc:docMk/>
          <pc:sldMk cId="38562304" sldId="258"/>
        </pc:sldMkLst>
        <pc:spChg chg="del">
          <ac:chgData name="Mironenko, Olga" userId="16289395-2918-4f88-92a0-82b784295c56" providerId="ADAL" clId="{BD7D95A4-4B11-264C-BB7A-60D1A47ED87D}" dt="2024-01-23T00:15:55.742" v="162" actId="478"/>
          <ac:spMkLst>
            <pc:docMk/>
            <pc:sldMk cId="38562304" sldId="258"/>
            <ac:spMk id="19" creationId="{00000000-0000-0000-0000-000000000000}"/>
          </ac:spMkLst>
        </pc:spChg>
      </pc:sldChg>
      <pc:sldChg chg="delSp modSp mod">
        <pc:chgData name="Mironenko, Olga" userId="16289395-2918-4f88-92a0-82b784295c56" providerId="ADAL" clId="{BD7D95A4-4B11-264C-BB7A-60D1A47ED87D}" dt="2024-01-23T00:16:04.480" v="164" actId="478"/>
        <pc:sldMkLst>
          <pc:docMk/>
          <pc:sldMk cId="199137211" sldId="259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199137211" sldId="259"/>
            <ac:spMk id="3" creationId="{00000000-0000-0000-0000-000000000000}"/>
          </ac:spMkLst>
        </pc:spChg>
        <pc:spChg chg="mod">
          <ac:chgData name="Mironenko, Olga" userId="16289395-2918-4f88-92a0-82b784295c56" providerId="ADAL" clId="{BD7D95A4-4B11-264C-BB7A-60D1A47ED87D}" dt="2024-01-22T23:44:58.789" v="146" actId="20577"/>
          <ac:spMkLst>
            <pc:docMk/>
            <pc:sldMk cId="199137211" sldId="259"/>
            <ac:spMk id="4" creationId="{00000000-0000-0000-0000-000000000000}"/>
          </ac:spMkLst>
        </pc:spChg>
        <pc:spChg chg="del">
          <ac:chgData name="Mironenko, Olga" userId="16289395-2918-4f88-92a0-82b784295c56" providerId="ADAL" clId="{BD7D95A4-4B11-264C-BB7A-60D1A47ED87D}" dt="2024-01-23T00:16:04.480" v="164" actId="478"/>
          <ac:spMkLst>
            <pc:docMk/>
            <pc:sldMk cId="199137211" sldId="259"/>
            <ac:spMk id="21" creationId="{00000000-0000-0000-0000-000000000000}"/>
          </ac:spMkLst>
        </pc:spChg>
      </pc:sldChg>
      <pc:sldChg chg="delSp modSp mod">
        <pc:chgData name="Mironenko, Olga" userId="16289395-2918-4f88-92a0-82b784295c56" providerId="ADAL" clId="{BD7D95A4-4B11-264C-BB7A-60D1A47ED87D}" dt="2024-01-23T00:15:52.819" v="161" actId="478"/>
        <pc:sldMkLst>
          <pc:docMk/>
          <pc:sldMk cId="1310075991" sldId="260"/>
        </pc:sldMkLst>
        <pc:spChg chg="del">
          <ac:chgData name="Mironenko, Olga" userId="16289395-2918-4f88-92a0-82b784295c56" providerId="ADAL" clId="{BD7D95A4-4B11-264C-BB7A-60D1A47ED87D}" dt="2024-01-23T00:15:52.819" v="161" actId="478"/>
          <ac:spMkLst>
            <pc:docMk/>
            <pc:sldMk cId="1310075991" sldId="260"/>
            <ac:spMk id="3" creationId="{00000000-0000-0000-0000-000000000000}"/>
          </ac:spMkLst>
        </pc:spChg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1310075991" sldId="260"/>
            <ac:spMk id="12" creationId="{00000000-0000-0000-0000-000000000000}"/>
          </ac:spMkLst>
        </pc:spChg>
      </pc:sldChg>
      <pc:sldChg chg="delSp modSp mod">
        <pc:chgData name="Mironenko, Olga" userId="16289395-2918-4f88-92a0-82b784295c56" providerId="ADAL" clId="{BD7D95A4-4B11-264C-BB7A-60D1A47ED87D}" dt="2024-01-22T23:57:44.113" v="156" actId="1076"/>
        <pc:sldMkLst>
          <pc:docMk/>
          <pc:sldMk cId="435403933" sldId="261"/>
        </pc:sldMkLst>
        <pc:spChg chg="del">
          <ac:chgData name="Mironenko, Olga" userId="16289395-2918-4f88-92a0-82b784295c56" providerId="ADAL" clId="{BD7D95A4-4B11-264C-BB7A-60D1A47ED87D}" dt="2024-01-22T23:57:36.681" v="155" actId="478"/>
          <ac:spMkLst>
            <pc:docMk/>
            <pc:sldMk cId="435403933" sldId="261"/>
            <ac:spMk id="10" creationId="{00000000-0000-0000-0000-000000000000}"/>
          </ac:spMkLst>
        </pc:spChg>
        <pc:spChg chg="del">
          <ac:chgData name="Mironenko, Olga" userId="16289395-2918-4f88-92a0-82b784295c56" providerId="ADAL" clId="{BD7D95A4-4B11-264C-BB7A-60D1A47ED87D}" dt="2024-01-22T23:57:35.353" v="154" actId="478"/>
          <ac:spMkLst>
            <pc:docMk/>
            <pc:sldMk cId="435403933" sldId="261"/>
            <ac:spMk id="11" creationId="{00000000-0000-0000-0000-000000000000}"/>
          </ac:spMkLst>
        </pc:spChg>
        <pc:spChg chg="mod">
          <ac:chgData name="Mironenko, Olga" userId="16289395-2918-4f88-92a0-82b784295c56" providerId="ADAL" clId="{BD7D95A4-4B11-264C-BB7A-60D1A47ED87D}" dt="2024-01-22T23:57:44.113" v="156" actId="1076"/>
          <ac:spMkLst>
            <pc:docMk/>
            <pc:sldMk cId="435403933" sldId="261"/>
            <ac:spMk id="15" creationId="{00000000-0000-0000-0000-000000000000}"/>
          </ac:spMkLst>
        </pc:spChg>
        <pc:spChg chg="del">
          <ac:chgData name="Mironenko, Olga" userId="16289395-2918-4f88-92a0-82b784295c56" providerId="ADAL" clId="{BD7D95A4-4B11-264C-BB7A-60D1A47ED87D}" dt="2024-01-22T23:57:34.046" v="153" actId="478"/>
          <ac:spMkLst>
            <pc:docMk/>
            <pc:sldMk cId="435403933" sldId="261"/>
            <ac:spMk id="16" creationId="{00000000-0000-0000-0000-000000000000}"/>
          </ac:spMkLst>
        </pc:spChg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435403933" sldId="261"/>
            <ac:spMk id="17" creationId="{00000000-0000-0000-0000-000000000000}"/>
          </ac:spMkLst>
        </pc:spChg>
      </pc:sldChg>
      <pc:sldChg chg="delSp modSp mod">
        <pc:chgData name="Mironenko, Olga" userId="16289395-2918-4f88-92a0-82b784295c56" providerId="ADAL" clId="{BD7D95A4-4B11-264C-BB7A-60D1A47ED87D}" dt="2024-01-23T03:11:52.100" v="217" actId="20577"/>
        <pc:sldMkLst>
          <pc:docMk/>
          <pc:sldMk cId="2980090753" sldId="262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2980090753" sldId="262"/>
            <ac:spMk id="3" creationId="{00000000-0000-0000-0000-000000000000}"/>
          </ac:spMkLst>
        </pc:spChg>
        <pc:graphicFrameChg chg="modGraphic">
          <ac:chgData name="Mironenko, Olga" userId="16289395-2918-4f88-92a0-82b784295c56" providerId="ADAL" clId="{BD7D95A4-4B11-264C-BB7A-60D1A47ED87D}" dt="2024-01-23T03:11:52.100" v="217" actId="20577"/>
          <ac:graphicFrameMkLst>
            <pc:docMk/>
            <pc:sldMk cId="2980090753" sldId="262"/>
            <ac:graphicFrameMk id="12" creationId="{00000000-0000-0000-0000-000000000000}"/>
          </ac:graphicFrameMkLst>
        </pc:graphicFrameChg>
        <pc:picChg chg="mod">
          <ac:chgData name="Mironenko, Olga" userId="16289395-2918-4f88-92a0-82b784295c56" providerId="ADAL" clId="{BD7D95A4-4B11-264C-BB7A-60D1A47ED87D}" dt="2024-01-22T23:58:13.917" v="158" actId="1076"/>
          <ac:picMkLst>
            <pc:docMk/>
            <pc:sldMk cId="2980090753" sldId="262"/>
            <ac:picMk id="6" creationId="{00000000-0000-0000-0000-000000000000}"/>
          </ac:picMkLst>
        </pc:picChg>
        <pc:picChg chg="del">
          <ac:chgData name="Mironenko, Olga" userId="16289395-2918-4f88-92a0-82b784295c56" providerId="ADAL" clId="{BD7D95A4-4B11-264C-BB7A-60D1A47ED87D}" dt="2024-01-22T23:58:10.935" v="157" actId="478"/>
          <ac:picMkLst>
            <pc:docMk/>
            <pc:sldMk cId="2980090753" sldId="262"/>
            <ac:picMk id="7" creationId="{00000000-0000-0000-0000-000000000000}"/>
          </ac:picMkLst>
        </pc:picChg>
      </pc:sldChg>
      <pc:sldChg chg="delSp modSp mod">
        <pc:chgData name="Mironenko, Olga" userId="16289395-2918-4f88-92a0-82b784295c56" providerId="ADAL" clId="{BD7D95A4-4B11-264C-BB7A-60D1A47ED87D}" dt="2024-01-22T23:57:25.796" v="152" actId="1076"/>
        <pc:sldMkLst>
          <pc:docMk/>
          <pc:sldMk cId="2751571427" sldId="263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2751571427" sldId="263"/>
            <ac:spMk id="3" creationId="{00000000-0000-0000-0000-000000000000}"/>
          </ac:spMkLst>
        </pc:spChg>
        <pc:spChg chg="del">
          <ac:chgData name="Mironenko, Olga" userId="16289395-2918-4f88-92a0-82b784295c56" providerId="ADAL" clId="{BD7D95A4-4B11-264C-BB7A-60D1A47ED87D}" dt="2024-01-22T23:57:15.339" v="147" actId="478"/>
          <ac:spMkLst>
            <pc:docMk/>
            <pc:sldMk cId="2751571427" sldId="263"/>
            <ac:spMk id="6" creationId="{00000000-0000-0000-0000-000000000000}"/>
          </ac:spMkLst>
        </pc:spChg>
        <pc:spChg chg="del">
          <ac:chgData name="Mironenko, Olga" userId="16289395-2918-4f88-92a0-82b784295c56" providerId="ADAL" clId="{BD7D95A4-4B11-264C-BB7A-60D1A47ED87D}" dt="2024-01-22T23:57:21.978" v="151" actId="478"/>
          <ac:spMkLst>
            <pc:docMk/>
            <pc:sldMk cId="2751571427" sldId="263"/>
            <ac:spMk id="9" creationId="{00000000-0000-0000-0000-000000000000}"/>
          </ac:spMkLst>
        </pc:spChg>
        <pc:spChg chg="del mod">
          <ac:chgData name="Mironenko, Olga" userId="16289395-2918-4f88-92a0-82b784295c56" providerId="ADAL" clId="{BD7D95A4-4B11-264C-BB7A-60D1A47ED87D}" dt="2024-01-22T23:57:19.791" v="150" actId="478"/>
          <ac:spMkLst>
            <pc:docMk/>
            <pc:sldMk cId="2751571427" sldId="263"/>
            <ac:spMk id="10" creationId="{00000000-0000-0000-0000-000000000000}"/>
          </ac:spMkLst>
        </pc:spChg>
        <pc:spChg chg="del">
          <ac:chgData name="Mironenko, Olga" userId="16289395-2918-4f88-92a0-82b784295c56" providerId="ADAL" clId="{BD7D95A4-4B11-264C-BB7A-60D1A47ED87D}" dt="2024-01-22T23:57:18.256" v="148" actId="478"/>
          <ac:spMkLst>
            <pc:docMk/>
            <pc:sldMk cId="2751571427" sldId="263"/>
            <ac:spMk id="11" creationId="{00000000-0000-0000-0000-000000000000}"/>
          </ac:spMkLst>
        </pc:spChg>
        <pc:picChg chg="mod">
          <ac:chgData name="Mironenko, Olga" userId="16289395-2918-4f88-92a0-82b784295c56" providerId="ADAL" clId="{BD7D95A4-4B11-264C-BB7A-60D1A47ED87D}" dt="2024-01-22T23:57:25.796" v="152" actId="1076"/>
          <ac:picMkLst>
            <pc:docMk/>
            <pc:sldMk cId="2751571427" sldId="263"/>
            <ac:picMk id="12" creationId="{00000000-0000-0000-0000-000000000000}"/>
          </ac:picMkLst>
        </pc:picChg>
      </pc:sldChg>
      <pc:sldChg chg="modSp">
        <pc:chgData name="Mironenko, Olga" userId="16289395-2918-4f88-92a0-82b784295c56" providerId="ADAL" clId="{BD7D95A4-4B11-264C-BB7A-60D1A47ED87D}" dt="2024-01-22T23:32:36.791" v="0"/>
        <pc:sldMkLst>
          <pc:docMk/>
          <pc:sldMk cId="3147997938" sldId="264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3147997938" sldId="264"/>
            <ac:spMk id="3" creationId="{00000000-0000-0000-0000-000000000000}"/>
          </ac:spMkLst>
        </pc:spChg>
      </pc:sldChg>
      <pc:sldChg chg="modSp">
        <pc:chgData name="Mironenko, Olga" userId="16289395-2918-4f88-92a0-82b784295c56" providerId="ADAL" clId="{BD7D95A4-4B11-264C-BB7A-60D1A47ED87D}" dt="2024-01-22T23:32:36.791" v="0"/>
        <pc:sldMkLst>
          <pc:docMk/>
          <pc:sldMk cId="2676856764" sldId="265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2676856764" sldId="265"/>
            <ac:spMk id="2" creationId="{00000000-0000-0000-0000-000000000000}"/>
          </ac:spMkLst>
        </pc:spChg>
      </pc:sldChg>
      <pc:sldChg chg="modSp">
        <pc:chgData name="Mironenko, Olga" userId="16289395-2918-4f88-92a0-82b784295c56" providerId="ADAL" clId="{BD7D95A4-4B11-264C-BB7A-60D1A47ED87D}" dt="2024-01-22T23:32:36.791" v="0"/>
        <pc:sldMkLst>
          <pc:docMk/>
          <pc:sldMk cId="1333195985" sldId="266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1333195985" sldId="266"/>
            <ac:spMk id="4" creationId="{00000000-0000-0000-0000-000000000000}"/>
          </ac:spMkLst>
        </pc:spChg>
      </pc:sldChg>
      <pc:sldChg chg="modSp del">
        <pc:chgData name="Mironenko, Olga" userId="16289395-2918-4f88-92a0-82b784295c56" providerId="ADAL" clId="{BD7D95A4-4B11-264C-BB7A-60D1A47ED87D}" dt="2024-01-23T00:20:07.871" v="214" actId="2696"/>
        <pc:sldMkLst>
          <pc:docMk/>
          <pc:sldMk cId="644995134" sldId="293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644995134" sldId="293"/>
            <ac:spMk id="6" creationId="{00000000-0000-0000-0000-000000000000}"/>
          </ac:spMkLst>
        </pc:spChg>
      </pc:sldChg>
      <pc:sldChg chg="modSp del">
        <pc:chgData name="Mironenko, Olga" userId="16289395-2918-4f88-92a0-82b784295c56" providerId="ADAL" clId="{BD7D95A4-4B11-264C-BB7A-60D1A47ED87D}" dt="2024-01-23T00:15:35.884" v="160" actId="2696"/>
        <pc:sldMkLst>
          <pc:docMk/>
          <pc:sldMk cId="3543900294" sldId="295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3543900294" sldId="295"/>
            <ac:spMk id="4" creationId="{00000000-0000-0000-0000-000000000000}"/>
          </ac:spMkLst>
        </pc:spChg>
      </pc:sldChg>
      <pc:sldChg chg="modSp del">
        <pc:chgData name="Mironenko, Olga" userId="16289395-2918-4f88-92a0-82b784295c56" providerId="ADAL" clId="{BD7D95A4-4B11-264C-BB7A-60D1A47ED87D}" dt="2024-01-23T00:16:24.775" v="165" actId="2696"/>
        <pc:sldMkLst>
          <pc:docMk/>
          <pc:sldMk cId="2758021429" sldId="296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2758021429" sldId="296"/>
            <ac:spMk id="4" creationId="{00000000-0000-0000-0000-000000000000}"/>
          </ac:spMkLst>
        </pc:spChg>
      </pc:sldChg>
      <pc:sldChg chg="modSp del">
        <pc:chgData name="Mironenko, Olga" userId="16289395-2918-4f88-92a0-82b784295c56" providerId="ADAL" clId="{BD7D95A4-4B11-264C-BB7A-60D1A47ED87D}" dt="2024-01-23T00:26:52.617" v="215" actId="2696"/>
        <pc:sldMkLst>
          <pc:docMk/>
          <pc:sldMk cId="3288042406" sldId="297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3288042406" sldId="297"/>
            <ac:spMk id="4" creationId="{00000000-0000-0000-0000-000000000000}"/>
          </ac:spMkLst>
        </pc:spChg>
      </pc:sldChg>
      <pc:sldChg chg="modSp add del">
        <pc:chgData name="Mironenko, Olga" userId="16289395-2918-4f88-92a0-82b784295c56" providerId="ADAL" clId="{BD7D95A4-4B11-264C-BB7A-60D1A47ED87D}" dt="2024-01-23T00:19:09.349" v="195" actId="2696"/>
        <pc:sldMkLst>
          <pc:docMk/>
          <pc:sldMk cId="1052071091" sldId="311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1052071091" sldId="311"/>
            <ac:spMk id="2" creationId="{00000000-0000-0000-0000-000000000000}"/>
          </ac:spMkLst>
        </pc:spChg>
      </pc:sldChg>
      <pc:sldChg chg="delSp modSp mod delAnim">
        <pc:chgData name="Mironenko, Olga" userId="16289395-2918-4f88-92a0-82b784295c56" providerId="ADAL" clId="{BD7D95A4-4B11-264C-BB7A-60D1A47ED87D}" dt="2024-01-23T00:16:00.085" v="163" actId="478"/>
        <pc:sldMkLst>
          <pc:docMk/>
          <pc:sldMk cId="454820123" sldId="312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454820123" sldId="312"/>
            <ac:spMk id="3" creationId="{00000000-0000-0000-0000-000000000000}"/>
          </ac:spMkLst>
        </pc:spChg>
        <pc:spChg chg="del">
          <ac:chgData name="Mironenko, Olga" userId="16289395-2918-4f88-92a0-82b784295c56" providerId="ADAL" clId="{BD7D95A4-4B11-264C-BB7A-60D1A47ED87D}" dt="2024-01-22T23:44:43.161" v="143" actId="478"/>
          <ac:spMkLst>
            <pc:docMk/>
            <pc:sldMk cId="454820123" sldId="312"/>
            <ac:spMk id="8" creationId="{00000000-0000-0000-0000-000000000000}"/>
          </ac:spMkLst>
        </pc:spChg>
        <pc:spChg chg="del">
          <ac:chgData name="Mironenko, Olga" userId="16289395-2918-4f88-92a0-82b784295c56" providerId="ADAL" clId="{BD7D95A4-4B11-264C-BB7A-60D1A47ED87D}" dt="2024-01-23T00:16:00.085" v="163" actId="478"/>
          <ac:spMkLst>
            <pc:docMk/>
            <pc:sldMk cId="454820123" sldId="312"/>
            <ac:spMk id="21" creationId="{00000000-0000-0000-0000-000000000000}"/>
          </ac:spMkLst>
        </pc:spChg>
        <pc:spChg chg="del">
          <ac:chgData name="Mironenko, Olga" userId="16289395-2918-4f88-92a0-82b784295c56" providerId="ADAL" clId="{BD7D95A4-4B11-264C-BB7A-60D1A47ED87D}" dt="2024-01-22T23:44:41.167" v="142" actId="478"/>
          <ac:spMkLst>
            <pc:docMk/>
            <pc:sldMk cId="454820123" sldId="312"/>
            <ac:spMk id="32" creationId="{00000000-0000-0000-0000-000000000000}"/>
          </ac:spMkLst>
        </pc:spChg>
      </pc:sldChg>
      <pc:sldChg chg="modSp">
        <pc:chgData name="Mironenko, Olga" userId="16289395-2918-4f88-92a0-82b784295c56" providerId="ADAL" clId="{BD7D95A4-4B11-264C-BB7A-60D1A47ED87D}" dt="2024-01-22T23:32:36.791" v="0"/>
        <pc:sldMkLst>
          <pc:docMk/>
          <pc:sldMk cId="791475706" sldId="313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791475706" sldId="313"/>
            <ac:spMk id="4" creationId="{00000000-0000-0000-0000-000000000000}"/>
          </ac:spMkLst>
        </pc:spChg>
      </pc:sldChg>
      <pc:sldChg chg="modSp">
        <pc:chgData name="Mironenko, Olga" userId="16289395-2918-4f88-92a0-82b784295c56" providerId="ADAL" clId="{BD7D95A4-4B11-264C-BB7A-60D1A47ED87D}" dt="2024-01-22T23:32:36.791" v="0"/>
        <pc:sldMkLst>
          <pc:docMk/>
          <pc:sldMk cId="473270078" sldId="314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473270078" sldId="314"/>
            <ac:spMk id="4" creationId="{00000000-0000-0000-0000-000000000000}"/>
          </ac:spMkLst>
        </pc:spChg>
      </pc:sldChg>
      <pc:sldChg chg="modSp del">
        <pc:chgData name="Mironenko, Olga" userId="16289395-2918-4f88-92a0-82b784295c56" providerId="ADAL" clId="{BD7D95A4-4B11-264C-BB7A-60D1A47ED87D}" dt="2024-01-23T00:16:26.381" v="167" actId="2696"/>
        <pc:sldMkLst>
          <pc:docMk/>
          <pc:sldMk cId="116765643" sldId="316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116765643" sldId="316"/>
            <ac:spMk id="4" creationId="{00000000-0000-0000-0000-000000000000}"/>
          </ac:spMkLst>
        </pc:spChg>
      </pc:sldChg>
      <pc:sldChg chg="modSp del">
        <pc:chgData name="Mironenko, Olga" userId="16289395-2918-4f88-92a0-82b784295c56" providerId="ADAL" clId="{BD7D95A4-4B11-264C-BB7A-60D1A47ED87D}" dt="2024-01-23T00:16:25.231" v="166" actId="2696"/>
        <pc:sldMkLst>
          <pc:docMk/>
          <pc:sldMk cId="3413051862" sldId="319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3413051862" sldId="319"/>
            <ac:spMk id="4" creationId="{00000000-0000-0000-0000-000000000000}"/>
          </ac:spMkLst>
        </pc:spChg>
      </pc:sldChg>
      <pc:sldChg chg="modSp del">
        <pc:chgData name="Mironenko, Olga" userId="16289395-2918-4f88-92a0-82b784295c56" providerId="ADAL" clId="{BD7D95A4-4B11-264C-BB7A-60D1A47ED87D}" dt="2024-01-23T00:16:26.632" v="168" actId="2696"/>
        <pc:sldMkLst>
          <pc:docMk/>
          <pc:sldMk cId="120756234" sldId="320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120756234" sldId="320"/>
            <ac:spMk id="3" creationId="{00000000-0000-0000-0000-000000000000}"/>
          </ac:spMkLst>
        </pc:spChg>
      </pc:sldChg>
      <pc:sldChg chg="del">
        <pc:chgData name="Mironenko, Olga" userId="16289395-2918-4f88-92a0-82b784295c56" providerId="ADAL" clId="{BD7D95A4-4B11-264C-BB7A-60D1A47ED87D}" dt="2024-01-23T00:16:27.162" v="169" actId="2696"/>
        <pc:sldMkLst>
          <pc:docMk/>
          <pc:sldMk cId="321677508" sldId="321"/>
        </pc:sldMkLst>
      </pc:sldChg>
      <pc:sldChg chg="modSp del">
        <pc:chgData name="Mironenko, Olga" userId="16289395-2918-4f88-92a0-82b784295c56" providerId="ADAL" clId="{BD7D95A4-4B11-264C-BB7A-60D1A47ED87D}" dt="2024-01-23T00:16:28.832" v="173" actId="2696"/>
        <pc:sldMkLst>
          <pc:docMk/>
          <pc:sldMk cId="4238194690" sldId="322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4238194690" sldId="322"/>
            <ac:spMk id="3" creationId="{00000000-0000-0000-0000-000000000000}"/>
          </ac:spMkLst>
        </pc:spChg>
      </pc:sldChg>
      <pc:sldChg chg="modSp add del">
        <pc:chgData name="Mironenko, Olga" userId="16289395-2918-4f88-92a0-82b784295c56" providerId="ADAL" clId="{BD7D95A4-4B11-264C-BB7A-60D1A47ED87D}" dt="2024-01-23T00:19:09.789" v="197" actId="2696"/>
        <pc:sldMkLst>
          <pc:docMk/>
          <pc:sldMk cId="1836094882" sldId="324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1836094882" sldId="324"/>
            <ac:spMk id="2" creationId="{00000000-0000-0000-0000-000000000000}"/>
          </ac:spMkLst>
        </pc:spChg>
      </pc:sldChg>
      <pc:sldChg chg="modSp add del">
        <pc:chgData name="Mironenko, Olga" userId="16289395-2918-4f88-92a0-82b784295c56" providerId="ADAL" clId="{BD7D95A4-4B11-264C-BB7A-60D1A47ED87D}" dt="2024-01-23T00:19:12.300" v="202" actId="2696"/>
        <pc:sldMkLst>
          <pc:docMk/>
          <pc:sldMk cId="3440874334" sldId="325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3440874334" sldId="325"/>
            <ac:spMk id="2" creationId="{00000000-0000-0000-0000-000000000000}"/>
          </ac:spMkLst>
        </pc:spChg>
      </pc:sldChg>
      <pc:sldChg chg="modSp del">
        <pc:chgData name="Mironenko, Olga" userId="16289395-2918-4f88-92a0-82b784295c56" providerId="ADAL" clId="{BD7D95A4-4B11-264C-BB7A-60D1A47ED87D}" dt="2024-01-23T00:19:57.268" v="207" actId="2696"/>
        <pc:sldMkLst>
          <pc:docMk/>
          <pc:sldMk cId="2189288716" sldId="328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2189288716" sldId="328"/>
            <ac:spMk id="2" creationId="{00000000-0000-0000-0000-000000000000}"/>
          </ac:spMkLst>
        </pc:spChg>
      </pc:sldChg>
      <pc:sldChg chg="modSp del">
        <pc:chgData name="Mironenko, Olga" userId="16289395-2918-4f88-92a0-82b784295c56" providerId="ADAL" clId="{BD7D95A4-4B11-264C-BB7A-60D1A47ED87D}" dt="2024-01-23T00:19:59.160" v="209" actId="2696"/>
        <pc:sldMkLst>
          <pc:docMk/>
          <pc:sldMk cId="2289754188" sldId="329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2289754188" sldId="329"/>
            <ac:spMk id="2" creationId="{00000000-0000-0000-0000-000000000000}"/>
          </ac:spMkLst>
        </pc:spChg>
      </pc:sldChg>
      <pc:sldChg chg="modSp del">
        <pc:chgData name="Mironenko, Olga" userId="16289395-2918-4f88-92a0-82b784295c56" providerId="ADAL" clId="{BD7D95A4-4B11-264C-BB7A-60D1A47ED87D}" dt="2024-01-23T00:20:01.952" v="210" actId="2696"/>
        <pc:sldMkLst>
          <pc:docMk/>
          <pc:sldMk cId="3573067578" sldId="330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3573067578" sldId="330"/>
            <ac:spMk id="2" creationId="{00000000-0000-0000-0000-000000000000}"/>
          </ac:spMkLst>
        </pc:spChg>
      </pc:sldChg>
      <pc:sldChg chg="modSp del">
        <pc:chgData name="Mironenko, Olga" userId="16289395-2918-4f88-92a0-82b784295c56" providerId="ADAL" clId="{BD7D95A4-4B11-264C-BB7A-60D1A47ED87D}" dt="2024-01-23T00:20:02.491" v="211" actId="2696"/>
        <pc:sldMkLst>
          <pc:docMk/>
          <pc:sldMk cId="3836252283" sldId="331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3836252283" sldId="331"/>
            <ac:spMk id="2" creationId="{00000000-0000-0000-0000-000000000000}"/>
          </ac:spMkLst>
        </pc:spChg>
      </pc:sldChg>
      <pc:sldChg chg="modSp del">
        <pc:chgData name="Mironenko, Olga" userId="16289395-2918-4f88-92a0-82b784295c56" providerId="ADAL" clId="{BD7D95A4-4B11-264C-BB7A-60D1A47ED87D}" dt="2024-01-23T00:16:28.499" v="172" actId="2696"/>
        <pc:sldMkLst>
          <pc:docMk/>
          <pc:sldMk cId="2484289296" sldId="332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2484289296" sldId="332"/>
            <ac:spMk id="3" creationId="{00000000-0000-0000-0000-000000000000}"/>
          </ac:spMkLst>
        </pc:spChg>
      </pc:sldChg>
      <pc:sldChg chg="modSp del">
        <pc:chgData name="Mironenko, Olga" userId="16289395-2918-4f88-92a0-82b784295c56" providerId="ADAL" clId="{BD7D95A4-4B11-264C-BB7A-60D1A47ED87D}" dt="2024-01-23T00:16:27.561" v="170" actId="2696"/>
        <pc:sldMkLst>
          <pc:docMk/>
          <pc:sldMk cId="402702657" sldId="333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402702657" sldId="333"/>
            <ac:spMk id="3" creationId="{00000000-0000-0000-0000-000000000000}"/>
          </ac:spMkLst>
        </pc:spChg>
      </pc:sldChg>
      <pc:sldChg chg="modSp del">
        <pc:chgData name="Mironenko, Olga" userId="16289395-2918-4f88-92a0-82b784295c56" providerId="ADAL" clId="{BD7D95A4-4B11-264C-BB7A-60D1A47ED87D}" dt="2024-01-23T00:16:28.011" v="171" actId="2696"/>
        <pc:sldMkLst>
          <pc:docMk/>
          <pc:sldMk cId="4081138260" sldId="334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4081138260" sldId="334"/>
            <ac:spMk id="3" creationId="{00000000-0000-0000-0000-000000000000}"/>
          </ac:spMkLst>
        </pc:spChg>
      </pc:sldChg>
      <pc:sldChg chg="modSp del">
        <pc:chgData name="Mironenko, Olga" userId="16289395-2918-4f88-92a0-82b784295c56" providerId="ADAL" clId="{BD7D95A4-4B11-264C-BB7A-60D1A47ED87D}" dt="2024-01-23T00:16:29.201" v="174" actId="2696"/>
        <pc:sldMkLst>
          <pc:docMk/>
          <pc:sldMk cId="1276734722" sldId="335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1276734722" sldId="335"/>
            <ac:spMk id="3" creationId="{00000000-0000-0000-0000-000000000000}"/>
          </ac:spMkLst>
        </pc:spChg>
      </pc:sldChg>
      <pc:sldChg chg="modSp add del">
        <pc:chgData name="Mironenko, Olga" userId="16289395-2918-4f88-92a0-82b784295c56" providerId="ADAL" clId="{BD7D95A4-4B11-264C-BB7A-60D1A47ED87D}" dt="2024-01-23T00:19:09.612" v="196" actId="2696"/>
        <pc:sldMkLst>
          <pc:docMk/>
          <pc:sldMk cId="4017284690" sldId="336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4017284690" sldId="336"/>
            <ac:spMk id="3" creationId="{00000000-0000-0000-0000-000000000000}"/>
          </ac:spMkLst>
        </pc:spChg>
      </pc:sldChg>
      <pc:sldChg chg="modSp add del">
        <pc:chgData name="Mironenko, Olga" userId="16289395-2918-4f88-92a0-82b784295c56" providerId="ADAL" clId="{BD7D95A4-4B11-264C-BB7A-60D1A47ED87D}" dt="2024-01-23T00:19:10.619" v="200" actId="2696"/>
        <pc:sldMkLst>
          <pc:docMk/>
          <pc:sldMk cId="3423250428" sldId="337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3423250428" sldId="337"/>
            <ac:spMk id="2" creationId="{00000000-0000-0000-0000-000000000000}"/>
          </ac:spMkLst>
        </pc:spChg>
      </pc:sldChg>
      <pc:sldChg chg="modSp add del">
        <pc:chgData name="Mironenko, Olga" userId="16289395-2918-4f88-92a0-82b784295c56" providerId="ADAL" clId="{BD7D95A4-4B11-264C-BB7A-60D1A47ED87D}" dt="2024-01-23T00:19:10.171" v="199" actId="2696"/>
        <pc:sldMkLst>
          <pc:docMk/>
          <pc:sldMk cId="3097779086" sldId="339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3097779086" sldId="339"/>
            <ac:spMk id="3" creationId="{00000000-0000-0000-0000-000000000000}"/>
          </ac:spMkLst>
        </pc:spChg>
      </pc:sldChg>
      <pc:sldChg chg="modSp del">
        <pc:chgData name="Mironenko, Olga" userId="16289395-2918-4f88-92a0-82b784295c56" providerId="ADAL" clId="{BD7D95A4-4B11-264C-BB7A-60D1A47ED87D}" dt="2024-01-23T00:20:02.917" v="213" actId="2696"/>
        <pc:sldMkLst>
          <pc:docMk/>
          <pc:sldMk cId="2720507826" sldId="340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2720507826" sldId="340"/>
            <ac:spMk id="2" creationId="{00000000-0000-0000-0000-000000000000}"/>
          </ac:spMkLst>
        </pc:spChg>
      </pc:sldChg>
      <pc:sldChg chg="modSp add del">
        <pc:chgData name="Mironenko, Olga" userId="16289395-2918-4f88-92a0-82b784295c56" providerId="ADAL" clId="{BD7D95A4-4B11-264C-BB7A-60D1A47ED87D}" dt="2024-01-23T00:19:11.320" v="201" actId="2696"/>
        <pc:sldMkLst>
          <pc:docMk/>
          <pc:sldMk cId="2264879824" sldId="341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2264879824" sldId="341"/>
            <ac:spMk id="4" creationId="{00000000-0000-0000-0000-000000000000}"/>
          </ac:spMkLst>
        </pc:spChg>
      </pc:sldChg>
      <pc:sldChg chg="modSp add del">
        <pc:chgData name="Mironenko, Olga" userId="16289395-2918-4f88-92a0-82b784295c56" providerId="ADAL" clId="{BD7D95A4-4B11-264C-BB7A-60D1A47ED87D}" dt="2024-01-23T00:19:13.801" v="203" actId="2696"/>
        <pc:sldMkLst>
          <pc:docMk/>
          <pc:sldMk cId="3379245016" sldId="342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3379245016" sldId="342"/>
            <ac:spMk id="2" creationId="{00000000-0000-0000-0000-000000000000}"/>
          </ac:spMkLst>
        </pc:spChg>
      </pc:sldChg>
      <pc:sldChg chg="modSp add del">
        <pc:chgData name="Mironenko, Olga" userId="16289395-2918-4f88-92a0-82b784295c56" providerId="ADAL" clId="{BD7D95A4-4B11-264C-BB7A-60D1A47ED87D}" dt="2024-01-23T00:19:24.770" v="204" actId="2696"/>
        <pc:sldMkLst>
          <pc:docMk/>
          <pc:sldMk cId="2821625303" sldId="343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2821625303" sldId="343"/>
            <ac:spMk id="2" creationId="{00000000-0000-0000-0000-000000000000}"/>
          </ac:spMkLst>
        </pc:spChg>
      </pc:sldChg>
      <pc:sldChg chg="modSp del">
        <pc:chgData name="Mironenko, Olga" userId="16289395-2918-4f88-92a0-82b784295c56" providerId="ADAL" clId="{BD7D95A4-4B11-264C-BB7A-60D1A47ED87D}" dt="2024-01-23T00:19:36.578" v="205" actId="2696"/>
        <pc:sldMkLst>
          <pc:docMk/>
          <pc:sldMk cId="177538159" sldId="344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177538159" sldId="344"/>
            <ac:spMk id="2" creationId="{00000000-0000-0000-0000-000000000000}"/>
          </ac:spMkLst>
        </pc:spChg>
      </pc:sldChg>
      <pc:sldChg chg="modSp del">
        <pc:chgData name="Mironenko, Olga" userId="16289395-2918-4f88-92a0-82b784295c56" providerId="ADAL" clId="{BD7D95A4-4B11-264C-BB7A-60D1A47ED87D}" dt="2024-01-23T00:19:49.294" v="206" actId="2696"/>
        <pc:sldMkLst>
          <pc:docMk/>
          <pc:sldMk cId="3757275718" sldId="347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3757275718" sldId="347"/>
            <ac:spMk id="2" creationId="{00000000-0000-0000-0000-000000000000}"/>
          </ac:spMkLst>
        </pc:spChg>
      </pc:sldChg>
      <pc:sldChg chg="modSp del">
        <pc:chgData name="Mironenko, Olga" userId="16289395-2918-4f88-92a0-82b784295c56" providerId="ADAL" clId="{BD7D95A4-4B11-264C-BB7A-60D1A47ED87D}" dt="2024-01-23T00:20:02.727" v="212" actId="2696"/>
        <pc:sldMkLst>
          <pc:docMk/>
          <pc:sldMk cId="1102736028" sldId="348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1102736028" sldId="348"/>
            <ac:spMk id="2" creationId="{00000000-0000-0000-0000-000000000000}"/>
          </ac:spMkLst>
        </pc:spChg>
      </pc:sldChg>
      <pc:sldChg chg="modSp del">
        <pc:chgData name="Mironenko, Olga" userId="16289395-2918-4f88-92a0-82b784295c56" providerId="ADAL" clId="{BD7D95A4-4B11-264C-BB7A-60D1A47ED87D}" dt="2024-01-23T00:19:57.937" v="208" actId="2696"/>
        <pc:sldMkLst>
          <pc:docMk/>
          <pc:sldMk cId="3428576133" sldId="349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3428576133" sldId="349"/>
            <ac:spMk id="2" creationId="{00000000-0000-0000-0000-000000000000}"/>
          </ac:spMkLst>
        </pc:spChg>
      </pc:sldChg>
      <pc:sldChg chg="modSp">
        <pc:chgData name="Mironenko, Olga" userId="16289395-2918-4f88-92a0-82b784295c56" providerId="ADAL" clId="{BD7D95A4-4B11-264C-BB7A-60D1A47ED87D}" dt="2024-01-22T23:32:36.791" v="0"/>
        <pc:sldMkLst>
          <pc:docMk/>
          <pc:sldMk cId="2865485945" sldId="350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2865485945" sldId="350"/>
            <ac:spMk id="4" creationId="{00000000-0000-0000-0000-000000000000}"/>
          </ac:spMkLst>
        </pc:spChg>
      </pc:sldChg>
      <pc:sldChg chg="modSp">
        <pc:chgData name="Mironenko, Olga" userId="16289395-2918-4f88-92a0-82b784295c56" providerId="ADAL" clId="{BD7D95A4-4B11-264C-BB7A-60D1A47ED87D}" dt="2024-01-22T23:32:36.791" v="0"/>
        <pc:sldMkLst>
          <pc:docMk/>
          <pc:sldMk cId="2264217203" sldId="351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2264217203" sldId="351"/>
            <ac:spMk id="3" creationId="{00000000-0000-0000-0000-000000000000}"/>
          </ac:spMkLst>
        </pc:spChg>
      </pc:sldChg>
      <pc:sldChg chg="modSp add del">
        <pc:chgData name="Mironenko, Olga" userId="16289395-2918-4f88-92a0-82b784295c56" providerId="ADAL" clId="{BD7D95A4-4B11-264C-BB7A-60D1A47ED87D}" dt="2024-01-23T00:19:09.999" v="198" actId="2696"/>
        <pc:sldMkLst>
          <pc:docMk/>
          <pc:sldMk cId="264953818" sldId="352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264953818" sldId="352"/>
            <ac:spMk id="2" creationId="{00000000-0000-0000-0000-000000000000}"/>
          </ac:spMkLst>
        </pc:spChg>
      </pc:sldChg>
      <pc:sldChg chg="delSp modSp mod">
        <pc:chgData name="Mironenko, Olga" userId="16289395-2918-4f88-92a0-82b784295c56" providerId="ADAL" clId="{BD7D95A4-4B11-264C-BB7A-60D1A47ED87D}" dt="2024-01-23T00:27:03.624" v="216" actId="478"/>
        <pc:sldMkLst>
          <pc:docMk/>
          <pc:sldMk cId="3828260036" sldId="353"/>
        </pc:sldMkLst>
        <pc:spChg chg="mod">
          <ac:chgData name="Mironenko, Olga" userId="16289395-2918-4f88-92a0-82b784295c56" providerId="ADAL" clId="{BD7D95A4-4B11-264C-BB7A-60D1A47ED87D}" dt="2024-01-22T23:32:36.791" v="0"/>
          <ac:spMkLst>
            <pc:docMk/>
            <pc:sldMk cId="3828260036" sldId="353"/>
            <ac:spMk id="4" creationId="{00000000-0000-0000-0000-000000000000}"/>
          </ac:spMkLst>
        </pc:spChg>
        <pc:spChg chg="del">
          <ac:chgData name="Mironenko, Olga" userId="16289395-2918-4f88-92a0-82b784295c56" providerId="ADAL" clId="{BD7D95A4-4B11-264C-BB7A-60D1A47ED87D}" dt="2024-01-23T00:27:03.624" v="216" actId="478"/>
          <ac:spMkLst>
            <pc:docMk/>
            <pc:sldMk cId="3828260036" sldId="353"/>
            <ac:spMk id="10" creationId="{00000000-0000-0000-0000-000000000000}"/>
          </ac:spMkLst>
        </pc:spChg>
      </pc:sldChg>
      <pc:sldMasterChg chg="addSp delSp modSp mod">
        <pc:chgData name="Mironenko, Olga" userId="16289395-2918-4f88-92a0-82b784295c56" providerId="ADAL" clId="{BD7D95A4-4B11-264C-BB7A-60D1A47ED87D}" dt="2024-01-22T23:33:17.597" v="5"/>
        <pc:sldMasterMkLst>
          <pc:docMk/>
          <pc:sldMasterMk cId="867224440" sldId="2147483672"/>
        </pc:sldMasterMkLst>
        <pc:spChg chg="add del">
          <ac:chgData name="Mironenko, Olga" userId="16289395-2918-4f88-92a0-82b784295c56" providerId="ADAL" clId="{BD7D95A4-4B11-264C-BB7A-60D1A47ED87D}" dt="2024-01-22T23:33:10.786" v="1" actId="478"/>
          <ac:spMkLst>
            <pc:docMk/>
            <pc:sldMasterMk cId="867224440" sldId="2147483672"/>
            <ac:spMk id="2" creationId="{A398C55C-DB74-DFA5-1CEB-F97DF86485F0}"/>
          </ac:spMkLst>
        </pc:spChg>
        <pc:spChg chg="add del mod">
          <ac:chgData name="Mironenko, Olga" userId="16289395-2918-4f88-92a0-82b784295c56" providerId="ADAL" clId="{BD7D95A4-4B11-264C-BB7A-60D1A47ED87D}" dt="2024-01-22T23:33:14.838" v="3" actId="478"/>
          <ac:spMkLst>
            <pc:docMk/>
            <pc:sldMasterMk cId="867224440" sldId="2147483672"/>
            <ac:spMk id="7" creationId="{C7DF4D58-4F4B-2AC2-517B-235782C17999}"/>
          </ac:spMkLst>
        </pc:spChg>
        <pc:picChg chg="add del">
          <ac:chgData name="Mironenko, Olga" userId="16289395-2918-4f88-92a0-82b784295c56" providerId="ADAL" clId="{BD7D95A4-4B11-264C-BB7A-60D1A47ED87D}" dt="2024-01-22T23:33:16.269" v="4" actId="478"/>
          <ac:picMkLst>
            <pc:docMk/>
            <pc:sldMasterMk cId="867224440" sldId="2147483672"/>
            <ac:picMk id="3" creationId="{FED88D93-C621-47E5-30DF-B009EAE03BA8}"/>
          </ac:picMkLst>
        </pc:picChg>
        <pc:picChg chg="add mod">
          <ac:chgData name="Mironenko, Olga" userId="16289395-2918-4f88-92a0-82b784295c56" providerId="ADAL" clId="{BD7D95A4-4B11-264C-BB7A-60D1A47ED87D}" dt="2024-01-22T23:33:17.597" v="5"/>
          <ac:picMkLst>
            <pc:docMk/>
            <pc:sldMasterMk cId="867224440" sldId="2147483672"/>
            <ac:picMk id="8" creationId="{522F0C24-100A-6755-8602-6F9658A91844}"/>
          </ac:picMkLst>
        </pc:picChg>
      </pc:sldMasterChg>
    </pc:docChg>
  </pc:docChgLst>
  <pc:docChgLst>
    <pc:chgData name="Mironenko, Olga" userId="16289395-2918-4f88-92a0-82b784295c56" providerId="ADAL" clId="{293CBA38-B459-4E18-9E40-F9A127D54266}"/>
    <pc:docChg chg="undo custSel modSld">
      <pc:chgData name="Mironenko, Olga" userId="16289395-2918-4f88-92a0-82b784295c56" providerId="ADAL" clId="{293CBA38-B459-4E18-9E40-F9A127D54266}" dt="2024-01-23T21:30:52.773" v="50" actId="478"/>
      <pc:docMkLst>
        <pc:docMk/>
      </pc:docMkLst>
      <pc:sldChg chg="addSp delSp modSp mod addAnim delAnim">
        <pc:chgData name="Mironenko, Olga" userId="16289395-2918-4f88-92a0-82b784295c56" providerId="ADAL" clId="{293CBA38-B459-4E18-9E40-F9A127D54266}" dt="2024-01-23T18:21:07.252" v="49" actId="122"/>
        <pc:sldMkLst>
          <pc:docMk/>
          <pc:sldMk cId="38562304" sldId="258"/>
        </pc:sldMkLst>
        <pc:spChg chg="add del">
          <ac:chgData name="Mironenko, Olga" userId="16289395-2918-4f88-92a0-82b784295c56" providerId="ADAL" clId="{293CBA38-B459-4E18-9E40-F9A127D54266}" dt="2024-01-23T18:19:12.539" v="3" actId="478"/>
          <ac:spMkLst>
            <pc:docMk/>
            <pc:sldMk cId="38562304" sldId="258"/>
            <ac:spMk id="10" creationId="{00000000-0000-0000-0000-000000000000}"/>
          </ac:spMkLst>
        </pc:spChg>
        <pc:spChg chg="add del mod">
          <ac:chgData name="Mironenko, Olga" userId="16289395-2918-4f88-92a0-82b784295c56" providerId="ADAL" clId="{293CBA38-B459-4E18-9E40-F9A127D54266}" dt="2024-01-23T18:21:07.252" v="49" actId="122"/>
          <ac:spMkLst>
            <pc:docMk/>
            <pc:sldMk cId="38562304" sldId="258"/>
            <ac:spMk id="44" creationId="{00000000-0000-0000-0000-000000000000}"/>
          </ac:spMkLst>
        </pc:spChg>
        <pc:cxnChg chg="add del">
          <ac:chgData name="Mironenko, Olga" userId="16289395-2918-4f88-92a0-82b784295c56" providerId="ADAL" clId="{293CBA38-B459-4E18-9E40-F9A127D54266}" dt="2024-01-23T18:19:13.092" v="4" actId="478"/>
          <ac:cxnSpMkLst>
            <pc:docMk/>
            <pc:sldMk cId="38562304" sldId="258"/>
            <ac:cxnSpMk id="25" creationId="{00000000-0000-0000-0000-000000000000}"/>
          </ac:cxnSpMkLst>
        </pc:cxnChg>
      </pc:sldChg>
      <pc:sldChg chg="delSp mod">
        <pc:chgData name="Mironenko, Olga" userId="16289395-2918-4f88-92a0-82b784295c56" providerId="ADAL" clId="{293CBA38-B459-4E18-9E40-F9A127D54266}" dt="2024-01-23T21:30:52.773" v="50" actId="478"/>
        <pc:sldMkLst>
          <pc:docMk/>
          <pc:sldMk cId="199137211" sldId="259"/>
        </pc:sldMkLst>
        <pc:spChg chg="del">
          <ac:chgData name="Mironenko, Olga" userId="16289395-2918-4f88-92a0-82b784295c56" providerId="ADAL" clId="{293CBA38-B459-4E18-9E40-F9A127D54266}" dt="2024-01-23T21:30:52.773" v="50" actId="478"/>
          <ac:spMkLst>
            <pc:docMk/>
            <pc:sldMk cId="199137211" sldId="259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51FEC-FB32-4BDE-8EC7-325698CF6A89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171EA-AD33-4563-BAF9-5BBDE1A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3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171EA-AD33-4563-BAF9-5BBDE1A172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2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171EA-AD33-4563-BAF9-5BBDE1A172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3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171EA-AD33-4563-BAF9-5BBDE1A172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00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171EA-AD33-4563-BAF9-5BBDE1A172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65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171EA-AD33-4563-BAF9-5BBDE1A172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08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171EA-AD33-4563-BAF9-5BBDE1A172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86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171EA-AD33-4563-BAF9-5BBDE1A172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0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00164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25373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6619-3263-41F1-AC03-F116C6AAC779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7760-3ED7-443B-AE0E-BAD958F33F8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13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5" y="66546"/>
            <a:ext cx="8020828" cy="5959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32" y="876171"/>
            <a:ext cx="8284418" cy="5300792"/>
          </a:xfrm>
          <a:prstGeom prst="rect">
            <a:avLst/>
          </a:prstGeom>
        </p:spPr>
        <p:txBody>
          <a:bodyPr/>
          <a:lstStyle>
            <a:lvl1pPr marL="285744" indent="-239707">
              <a:lnSpc>
                <a:spcPct val="8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Calibri Light" panose="020F0302020204030204" pitchFamily="34" charset="0"/>
              </a:defRPr>
            </a:lvl1pPr>
            <a:lvl2pPr marL="628635" indent="-285744">
              <a:lnSpc>
                <a:spcPct val="8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Calibri Light" panose="020F0302020204030204" pitchFamily="34" charset="0"/>
              </a:defRPr>
            </a:lvl2pPr>
            <a:lvl3pPr marL="971526" indent="-228594">
              <a:lnSpc>
                <a:spcPct val="8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Calibri Light" panose="020F030202020403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0EF6-3018-4386-B453-B35A6B07330F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7760-3ED7-443B-AE0E-BAD958F33F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1815" y="548173"/>
            <a:ext cx="838354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48" b="63593"/>
          <a:stretch/>
        </p:blipFill>
        <p:spPr>
          <a:xfrm>
            <a:off x="8654348" y="117617"/>
            <a:ext cx="330369" cy="4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2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5" y="66546"/>
            <a:ext cx="8020828" cy="5959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32" y="876171"/>
            <a:ext cx="3325068" cy="5300792"/>
          </a:xfrm>
          <a:prstGeom prst="rect">
            <a:avLst/>
          </a:prstGeom>
        </p:spPr>
        <p:txBody>
          <a:bodyPr/>
          <a:lstStyle>
            <a:lvl1pPr marL="285744" indent="-239707">
              <a:lnSpc>
                <a:spcPct val="8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400" baseline="0">
                <a:latin typeface="Calibri Light" panose="020F0302020204030204" pitchFamily="34" charset="0"/>
              </a:defRPr>
            </a:lvl1pPr>
            <a:lvl2pPr marL="628635" indent="-285744">
              <a:lnSpc>
                <a:spcPct val="8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2200" baseline="0">
                <a:latin typeface="Calibri Light" panose="020F0302020204030204" pitchFamily="34" charset="0"/>
              </a:defRPr>
            </a:lvl2pPr>
            <a:lvl3pPr marL="971526" indent="-228594">
              <a:lnSpc>
                <a:spcPct val="8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baseline="0">
                <a:latin typeface="Calibri Light" panose="020F030202020403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1D8-3443-4922-AD89-671255AB6CF5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7760-3ED7-443B-AE0E-BAD958F33F8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1815" y="548173"/>
            <a:ext cx="838354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48" b="63593"/>
          <a:stretch/>
        </p:blipFill>
        <p:spPr>
          <a:xfrm>
            <a:off x="8654348" y="117617"/>
            <a:ext cx="330369" cy="4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285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5" y="66546"/>
            <a:ext cx="8020828" cy="5959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31D8-3443-4922-AD89-671255AB6CF5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7760-3ED7-443B-AE0E-BAD958F33F8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1815" y="548173"/>
            <a:ext cx="838354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48" b="63593"/>
          <a:stretch/>
        </p:blipFill>
        <p:spPr>
          <a:xfrm>
            <a:off x="8654348" y="117617"/>
            <a:ext cx="330369" cy="4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492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7760-3ED7-443B-AE0E-BAD958F33F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5397"/>
            <a:ext cx="7772400" cy="100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1"/>
          </p:nvPr>
        </p:nvSpPr>
        <p:spPr>
          <a:xfrm>
            <a:off x="4895983" y="1539438"/>
            <a:ext cx="3749040" cy="4617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2"/>
          </p:nvPr>
        </p:nvSpPr>
        <p:spPr>
          <a:xfrm>
            <a:off x="538714" y="1539438"/>
            <a:ext cx="3749040" cy="4617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0039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E90F-89E2-4950-9343-7BDB23FEACB2}" type="datetime1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7760-3ED7-443B-AE0E-BAD958F33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8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31D8-3443-4922-AD89-671255AB6CF5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57760-3ED7-443B-AE0E-BAD958F33F8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F0C24-100A-6755-8602-6F9658A9184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2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imperial.ac.uk/space-and-atmospheric-physics/research/areas/space-magnetometer-laboratory/space-instrumentation-research/magnetometers/fluxgate-magnetometers/how-a-fluxgate-works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dpi.com/1996-1073/10/11/1880/htm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sensing.honeywell.com/index.php?ci_id=51431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9880" y="1428698"/>
            <a:ext cx="6801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Sensing Current in Electric Vehicle Supply Equipment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39404" y="4345112"/>
            <a:ext cx="6465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75000"/>
            </a:pPr>
            <a:r>
              <a:rPr lang="en-US" alt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Prof. Olga Mironenko</a:t>
            </a:r>
          </a:p>
          <a:p>
            <a:pPr algn="ctr">
              <a:buSzPct val="75000"/>
            </a:pPr>
            <a:r>
              <a:rPr lang="en-US" alt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Department of Electrical and</a:t>
            </a:r>
            <a:br>
              <a:rPr lang="en-US" alt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alt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Computer Engineering</a:t>
            </a:r>
          </a:p>
          <a:p>
            <a:pPr algn="ctr">
              <a:buSzPct val="75000"/>
            </a:pPr>
            <a:r>
              <a:rPr lang="en-US" alt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Spring 2024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89" y="2512888"/>
            <a:ext cx="2771095" cy="19193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55" y="6629155"/>
            <a:ext cx="4436271" cy="1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1" dirty="0"/>
              <a:t>https://transparencyjournal.com/vehicle-grid-v2g-technology-improves-battery-life-evs-study/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7760-3ED7-443B-AE0E-BAD958F33F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81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70" y="1283722"/>
            <a:ext cx="306739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i="1" u="sng" dirty="0"/>
              <a:t>4. Hall-Effect Sensors.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1867806"/>
                  </p:ext>
                </p:extLst>
              </p:nvPr>
            </p:nvGraphicFramePr>
            <p:xfrm>
              <a:off x="3586806" y="2097343"/>
              <a:ext cx="4928544" cy="26992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6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938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39144">
                    <a:tc>
                      <a:txBody>
                        <a:bodyPr/>
                        <a:lstStyle/>
                        <a:p>
                          <a:r>
                            <a:rPr lang="en-US" sz="1800" b="1" dirty="0"/>
                            <a:t>Pros</a:t>
                          </a:r>
                        </a:p>
                      </a:txBody>
                      <a:tcPr marL="68580" marR="68580" marT="34292" marB="34292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800" b="1" baseline="0" dirty="0"/>
                            <a:t>AC+DC current </a:t>
                          </a:r>
                          <a:r>
                            <a:rPr lang="en-US" sz="1800" b="1" baseline="0" dirty="0">
                              <a:sym typeface="Wingdings" panose="05000000000000000000" pitchFamily="2" charset="2"/>
                            </a:rPr>
                            <a:t></a:t>
                          </a:r>
                          <a:endParaRPr lang="en-US" sz="1800" b="1" baseline="0" dirty="0"/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800" b="1" baseline="0" dirty="0"/>
                            <a:t>Low losses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800" b="1" baseline="0" dirty="0"/>
                            <a:t>Galvanic isolation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Char char="-"/>
                            <a:tabLst/>
                            <a:defRPr/>
                          </a:pPr>
                          <a:r>
                            <a:rPr lang="en-US" sz="1800" b="1" baseline="0" dirty="0"/>
                            <a:t>AC ≥ 120A? YES </a:t>
                          </a:r>
                          <a:r>
                            <a:rPr lang="en-US" sz="1800" b="1" baseline="0" dirty="0">
                              <a:sym typeface="Wingdings" panose="05000000000000000000" pitchFamily="2" charset="2"/>
                            </a:rPr>
                            <a:t></a:t>
                          </a:r>
                          <a:endParaRPr lang="en-US" sz="1800" b="1" baseline="0" dirty="0"/>
                        </a:p>
                      </a:txBody>
                      <a:tcPr marL="68580" marR="68580" marT="34292" marB="3429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5494">
                    <a:tc>
                      <a:txBody>
                        <a:bodyPr/>
                        <a:lstStyle/>
                        <a:p>
                          <a:r>
                            <a:rPr lang="en-US" sz="1800" b="1" dirty="0"/>
                            <a:t>Cons</a:t>
                          </a:r>
                        </a:p>
                      </a:txBody>
                      <a:tcPr marL="68580" marR="68580" marT="34292" marB="34292"/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buFontTx/>
                            <a:buChar char="-"/>
                          </a:pPr>
                          <a:r>
                            <a:rPr lang="en-US" sz="1800" b="1" dirty="0"/>
                            <a:t>  High</a:t>
                          </a:r>
                          <a:r>
                            <a:rPr lang="en-US" sz="1800" b="1" baseline="0" dirty="0"/>
                            <a:t> cost </a:t>
                          </a:r>
                          <a:r>
                            <a:rPr lang="en-US" sz="1800" b="1" dirty="0">
                              <a:sym typeface="Wingdings" panose="05000000000000000000" pitchFamily="2" charset="2"/>
                            </a:rPr>
                            <a:t></a:t>
                          </a:r>
                        </a:p>
                        <a:p>
                          <a:pPr marL="171450" marR="0" lvl="0" indent="-1714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Char char="-"/>
                            <a:tabLst/>
                            <a:defRPr/>
                          </a:pPr>
                          <a:r>
                            <a:rPr lang="en-US" sz="1800" b="1" dirty="0">
                              <a:sym typeface="Wingdings" panose="05000000000000000000" pitchFamily="2" charset="2"/>
                            </a:rPr>
                            <a:t>  Lack of accuracy at low currents (for sensors with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𝒑𝒓𝒊𝒎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dirty="0">
                              <a:sym typeface="Wingdings" panose="05000000000000000000" pitchFamily="2" charset="2"/>
                            </a:rPr>
                            <a:t> &gt;</a:t>
                          </a:r>
                          <a:r>
                            <a:rPr lang="en-US" sz="1800" b="1" baseline="0" dirty="0">
                              <a:sym typeface="Wingdings" panose="05000000000000000000" pitchFamily="2" charset="2"/>
                            </a:rPr>
                            <a:t> 100A</a:t>
                          </a:r>
                          <a:r>
                            <a:rPr lang="en-US" sz="1800" b="1" dirty="0">
                              <a:sym typeface="Wingdings" panose="05000000000000000000" pitchFamily="2" charset="2"/>
                            </a:rPr>
                            <a:t>) </a:t>
                          </a:r>
                          <a:endParaRPr lang="en-US" sz="1800" b="1" dirty="0"/>
                        </a:p>
                        <a:p>
                          <a:pPr marL="171450" indent="-171450">
                            <a:buFontTx/>
                            <a:buChar char="-"/>
                          </a:pPr>
                          <a:endParaRPr lang="en-US" sz="1800" b="1" dirty="0"/>
                        </a:p>
                      </a:txBody>
                      <a:tcPr marL="68580" marR="68580" marT="34292" marB="3429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104">
                    <a:tc>
                      <a:txBody>
                        <a:bodyPr/>
                        <a:lstStyle/>
                        <a:p>
                          <a:r>
                            <a:rPr lang="en-US" sz="1800" b="1" dirty="0"/>
                            <a:t>Accuracy</a:t>
                          </a:r>
                        </a:p>
                      </a:txBody>
                      <a:tcPr marL="68580" marR="68580"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/>
                            <a:t>-    0.05% - 2% </a:t>
                          </a:r>
                          <a:r>
                            <a:rPr lang="en-US" sz="1800" b="1" baseline="0" dirty="0">
                              <a:sym typeface="Wingdings" panose="05000000000000000000" pitchFamily="2" charset="2"/>
                            </a:rPr>
                            <a:t></a:t>
                          </a:r>
                          <a:endParaRPr lang="en-US" sz="1800" b="1" dirty="0"/>
                        </a:p>
                      </a:txBody>
                      <a:tcPr marL="68580" marR="68580" marT="34292" marB="34292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1867806"/>
                  </p:ext>
                </p:extLst>
              </p:nvPr>
            </p:nvGraphicFramePr>
            <p:xfrm>
              <a:off x="3586806" y="2097343"/>
              <a:ext cx="4928544" cy="26992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655"/>
                    <a:gridCol w="3893889"/>
                  </a:tblGrid>
                  <a:tr h="1165864"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/>
                            <a:t>Pros</a:t>
                          </a:r>
                          <a:endParaRPr lang="en-US" sz="1800" b="1" dirty="0"/>
                        </a:p>
                      </a:txBody>
                      <a:tcPr marL="68580" marR="68580" marT="34292" marB="34292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800" b="1" baseline="0" dirty="0" smtClean="0"/>
                            <a:t>AC+DC current </a:t>
                          </a:r>
                          <a:r>
                            <a:rPr lang="en-US" sz="1800" b="1" baseline="0" dirty="0" smtClean="0">
                              <a:sym typeface="Wingdings" panose="05000000000000000000" pitchFamily="2" charset="2"/>
                            </a:rPr>
                            <a:t></a:t>
                          </a:r>
                          <a:endParaRPr lang="en-US" sz="1800" b="1" baseline="0" dirty="0" smtClean="0"/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800" b="1" baseline="0" dirty="0" smtClean="0"/>
                            <a:t>Low losses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800" b="1" baseline="0" dirty="0" smtClean="0"/>
                            <a:t>Galvanic isolation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Char char="-"/>
                            <a:tabLst/>
                            <a:defRPr/>
                          </a:pPr>
                          <a:r>
                            <a:rPr lang="en-US" sz="1800" b="1" baseline="0" dirty="0" smtClean="0"/>
                            <a:t>AC </a:t>
                          </a:r>
                          <a:r>
                            <a:rPr lang="en-US" sz="1800" b="1" baseline="0" dirty="0" smtClean="0"/>
                            <a:t>≥ </a:t>
                          </a:r>
                          <a:r>
                            <a:rPr lang="en-US" sz="1800" b="1" baseline="0" dirty="0" smtClean="0"/>
                            <a:t>120A? YES </a:t>
                          </a:r>
                          <a:r>
                            <a:rPr lang="en-US" sz="1800" b="1" baseline="0" dirty="0" smtClean="0">
                              <a:sym typeface="Wingdings" panose="05000000000000000000" pitchFamily="2" charset="2"/>
                            </a:rPr>
                            <a:t></a:t>
                          </a:r>
                          <a:endParaRPr lang="en-US" sz="1800" b="1" baseline="0" dirty="0" smtClean="0"/>
                        </a:p>
                      </a:txBody>
                      <a:tcPr marL="68580" marR="68580" marT="34292" marB="34292"/>
                    </a:tc>
                  </a:tr>
                  <a:tr h="1190502"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/>
                            <a:t>Cons</a:t>
                          </a:r>
                          <a:endParaRPr lang="en-US" sz="1800" b="1" dirty="0"/>
                        </a:p>
                      </a:txBody>
                      <a:tcPr marL="68580" marR="68580" marT="34292" marB="34292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2" marB="34292">
                        <a:blipFill rotWithShape="0">
                          <a:blip r:embed="rId3"/>
                          <a:stretch>
                            <a:fillRect l="-26761" t="-101531" r="-782" b="-37755"/>
                          </a:stretch>
                        </a:blipFill>
                      </a:tcPr>
                    </a:tc>
                  </a:tr>
                  <a:tr h="342904"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/>
                            <a:t>Accuracy</a:t>
                          </a:r>
                          <a:endParaRPr lang="en-US" sz="1800" b="1" dirty="0"/>
                        </a:p>
                      </a:txBody>
                      <a:tcPr marL="68580" marR="68580" marT="34292" marB="34292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/>
                            <a:t>-    0.05% - 2% </a:t>
                          </a:r>
                          <a:r>
                            <a:rPr lang="en-US" sz="1800" b="1" baseline="0" dirty="0" smtClean="0">
                              <a:sym typeface="Wingdings" panose="05000000000000000000" pitchFamily="2" charset="2"/>
                            </a:rPr>
                            <a:t></a:t>
                          </a:r>
                          <a:endParaRPr lang="en-US" sz="1800" b="1" dirty="0" smtClean="0"/>
                        </a:p>
                      </a:txBody>
                      <a:tcPr marL="68580" marR="68580" marT="34292" marB="34292"/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Rectangle 14"/>
          <p:cNvSpPr/>
          <p:nvPr/>
        </p:nvSpPr>
        <p:spPr>
          <a:xfrm>
            <a:off x="360108" y="3612751"/>
            <a:ext cx="273687" cy="19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Rectangle 15"/>
          <p:cNvSpPr/>
          <p:nvPr/>
        </p:nvSpPr>
        <p:spPr>
          <a:xfrm>
            <a:off x="3016024" y="2653803"/>
            <a:ext cx="273687" cy="19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7" name="Rectangle 16"/>
          <p:cNvSpPr/>
          <p:nvPr/>
        </p:nvSpPr>
        <p:spPr>
          <a:xfrm>
            <a:off x="3588965" y="5410476"/>
            <a:ext cx="1539932" cy="798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0" name="TextBox 19"/>
          <p:cNvSpPr txBox="1"/>
          <p:nvPr/>
        </p:nvSpPr>
        <p:spPr>
          <a:xfrm>
            <a:off x="130442" y="676815"/>
            <a:ext cx="44265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>
                <a:solidFill>
                  <a:schemeClr val="accent5">
                    <a:lumMod val="75000"/>
                  </a:schemeClr>
                </a:solidFill>
              </a:rPr>
              <a:t>Current sensing techniques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7760-3ED7-443B-AE0E-BAD958F33F87}" type="slidenum">
              <a:rPr lang="en-US" smtClean="0"/>
              <a:t>10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5" y="2251081"/>
            <a:ext cx="2723340" cy="27233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470" y="6488668"/>
            <a:ext cx="26741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LEM Hall-Effect sensor LA 150-P, LEM datasheet</a:t>
            </a:r>
          </a:p>
        </p:txBody>
      </p:sp>
    </p:spTree>
    <p:extLst>
      <p:ext uri="{BB962C8B-B14F-4D97-AF65-F5344CB8AC3E}">
        <p14:creationId xmlns:p14="http://schemas.microsoft.com/office/powerpoint/2010/main" val="226421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71663" y="5033468"/>
            <a:ext cx="1539932" cy="798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Box 4"/>
          <p:cNvSpPr txBox="1"/>
          <p:nvPr/>
        </p:nvSpPr>
        <p:spPr>
          <a:xfrm>
            <a:off x="473838" y="1611630"/>
            <a:ext cx="4098175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i="1" u="sng" dirty="0"/>
              <a:t>5. Fluxgate Sensors: working principle.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68" y="6596276"/>
            <a:ext cx="8237867" cy="277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1" dirty="0">
                <a:hlinkClick r:id="rId2"/>
              </a:rPr>
              <a:t>http://www.imperial.ac.uk/space-and-atmospheric-physics/research/areas/space-magnetometer-laboratory/space-instrumentation-research/magnetometers/fluxgate-magnetometers/how-a-fluxgate-works/</a:t>
            </a:r>
            <a:r>
              <a:rPr lang="en-US" sz="601" dirty="0"/>
              <a:t> ; </a:t>
            </a:r>
          </a:p>
          <a:p>
            <a:r>
              <a:rPr lang="en-US" sz="601" dirty="0"/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92" y="2475259"/>
            <a:ext cx="2281373" cy="17162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75163" y="4148694"/>
            <a:ext cx="2808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Twin - rod fluxgate </a:t>
            </a:r>
          </a:p>
          <a:p>
            <a:pPr algn="ctr"/>
            <a:r>
              <a:rPr lang="en-US" dirty="0"/>
              <a:t>(Vacquier fluxgate)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57950" y="4205195"/>
            <a:ext cx="190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Ring core fluxgate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5676" y="1008100"/>
            <a:ext cx="44265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>
                <a:solidFill>
                  <a:schemeClr val="accent5">
                    <a:lumMod val="75000"/>
                  </a:schemeClr>
                </a:solidFill>
              </a:rPr>
              <a:t>Current sensing techniques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7760-3ED7-443B-AE0E-BAD958F33F87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45" y="2521583"/>
            <a:ext cx="2871647" cy="15287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56035" y="5173537"/>
            <a:ext cx="2543725" cy="1134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36335" y="4188193"/>
            <a:ext cx="280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Basic fluxgate sensor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3" y="2745503"/>
            <a:ext cx="2810456" cy="8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95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663" y="5033468"/>
            <a:ext cx="1539932" cy="798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38321"/>
              </p:ext>
            </p:extLst>
          </p:nvPr>
        </p:nvGraphicFramePr>
        <p:xfrm>
          <a:off x="3870638" y="2178961"/>
          <a:ext cx="4719614" cy="2936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6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2591">
                <a:tc>
                  <a:txBody>
                    <a:bodyPr/>
                    <a:lstStyle/>
                    <a:p>
                      <a:r>
                        <a:rPr lang="en-US" sz="2000" b="1" dirty="0"/>
                        <a:t>Pros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baseline="0" dirty="0"/>
                        <a:t>AC+DC current </a:t>
                      </a:r>
                      <a:r>
                        <a:rPr lang="en-US" sz="2000" b="1" baseline="0" dirty="0">
                          <a:sym typeface="Wingdings" panose="05000000000000000000" pitchFamily="2" charset="2"/>
                        </a:rPr>
                        <a:t></a:t>
                      </a:r>
                      <a:endParaRPr lang="en-US" sz="2000" b="1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baseline="0" dirty="0"/>
                        <a:t>Low losses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b="1" baseline="0" dirty="0"/>
                        <a:t>Galvanic isolation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1" baseline="0" dirty="0"/>
                        <a:t>AC ≥ 120A? YES </a:t>
                      </a:r>
                      <a:r>
                        <a:rPr lang="en-US" sz="2000" b="1" baseline="0" dirty="0">
                          <a:sym typeface="Wingdings" panose="05000000000000000000" pitchFamily="2" charset="2"/>
                        </a:rPr>
                        <a:t></a:t>
                      </a:r>
                      <a:endParaRPr lang="en-US" sz="2000" b="1" baseline="0" dirty="0"/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508">
                <a:tc>
                  <a:txBody>
                    <a:bodyPr/>
                    <a:lstStyle/>
                    <a:p>
                      <a:r>
                        <a:rPr lang="en-US" sz="2000" b="1" dirty="0"/>
                        <a:t>Cons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1" dirty="0"/>
                        <a:t>High</a:t>
                      </a:r>
                      <a:r>
                        <a:rPr lang="en-US" sz="2000" b="1" baseline="0" dirty="0"/>
                        <a:t> cost </a:t>
                      </a:r>
                      <a:r>
                        <a:rPr lang="en-US" sz="2000" b="1" dirty="0">
                          <a:sym typeface="Wingdings" panose="05000000000000000000" pitchFamily="2" charset="2"/>
                        </a:rPr>
                        <a:t></a:t>
                      </a:r>
                      <a:endParaRPr lang="en-US" sz="2000" b="1" baseline="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1" baseline="0" dirty="0"/>
                        <a:t>High complexity </a:t>
                      </a:r>
                      <a:r>
                        <a:rPr lang="en-US" sz="2000" b="1" dirty="0">
                          <a:sym typeface="Wingdings" panose="05000000000000000000" pitchFamily="2" charset="2"/>
                        </a:rPr>
                        <a:t></a:t>
                      </a:r>
                      <a:endParaRPr lang="en-US" sz="2000" b="1" dirty="0"/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2000" b="1" dirty="0"/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055">
                <a:tc>
                  <a:txBody>
                    <a:bodyPr/>
                    <a:lstStyle/>
                    <a:p>
                      <a:r>
                        <a:rPr lang="en-US" sz="2000" b="1" dirty="0"/>
                        <a:t>Accuracy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-  up to 0.0002% </a:t>
                      </a:r>
                      <a:r>
                        <a:rPr lang="en-US" sz="2000" b="1" baseline="0" dirty="0">
                          <a:sym typeface="Wingdings" panose="05000000000000000000" pitchFamily="2" charset="2"/>
                        </a:rPr>
                        <a:t></a:t>
                      </a:r>
                      <a:endParaRPr lang="en-US" sz="2000" b="1" dirty="0"/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3837" y="1611630"/>
            <a:ext cx="3781652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i="1" u="sng" dirty="0"/>
              <a:t>5. Fluxgate Sensors: pros and cons.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9" y="2409667"/>
            <a:ext cx="2290159" cy="21631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5676" y="1008100"/>
            <a:ext cx="44265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>
                <a:solidFill>
                  <a:schemeClr val="accent5">
                    <a:lumMod val="75000"/>
                  </a:schemeClr>
                </a:solidFill>
              </a:rPr>
              <a:t>Current sensing techniques overview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7760-3ED7-443B-AE0E-BAD958F33F87}" type="slidenum">
              <a:rPr lang="en-US" smtClean="0"/>
              <a:t>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38915"/>
            <a:ext cx="26548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LEM fluxgate sensor CTSR 0.3-P, LEM datasheet</a:t>
            </a:r>
          </a:p>
        </p:txBody>
      </p:sp>
    </p:spTree>
    <p:extLst>
      <p:ext uri="{BB962C8B-B14F-4D97-AF65-F5344CB8AC3E}">
        <p14:creationId xmlns:p14="http://schemas.microsoft.com/office/powerpoint/2010/main" val="2676856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935" y="1078087"/>
            <a:ext cx="3712625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i="1" u="sng" dirty="0"/>
              <a:t>6. Magneto Resistance Effect sensors.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976" y="1433725"/>
            <a:ext cx="4233965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>
                <a:solidFill>
                  <a:srgbClr val="7030A0"/>
                </a:solidFill>
              </a:rPr>
              <a:t>Resistance varies as a function of applied magnetic field.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0138" y="3119377"/>
            <a:ext cx="2282588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1" dirty="0"/>
          </a:p>
        </p:txBody>
      </p:sp>
      <p:sp>
        <p:nvSpPr>
          <p:cNvPr id="10" name="TextBox 9"/>
          <p:cNvSpPr txBox="1"/>
          <p:nvPr/>
        </p:nvSpPr>
        <p:spPr>
          <a:xfrm>
            <a:off x="244057" y="591807"/>
            <a:ext cx="44265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>
                <a:solidFill>
                  <a:schemeClr val="accent5">
                    <a:lumMod val="75000"/>
                  </a:schemeClr>
                </a:solidFill>
              </a:rPr>
              <a:t>Current sensing techniques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7760-3ED7-443B-AE0E-BAD958F33F87}" type="slidenum">
              <a:rPr lang="en-US" smtClean="0"/>
              <a:t>13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71667" y="3119381"/>
            <a:ext cx="132863" cy="18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Rectangle 13"/>
          <p:cNvSpPr/>
          <p:nvPr/>
        </p:nvSpPr>
        <p:spPr>
          <a:xfrm>
            <a:off x="3693768" y="3344569"/>
            <a:ext cx="310759" cy="18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5" name="Rectangle 14"/>
          <p:cNvSpPr/>
          <p:nvPr/>
        </p:nvSpPr>
        <p:spPr>
          <a:xfrm>
            <a:off x="3900648" y="3539871"/>
            <a:ext cx="132863" cy="18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Rectangle 15"/>
          <p:cNvSpPr/>
          <p:nvPr/>
        </p:nvSpPr>
        <p:spPr>
          <a:xfrm>
            <a:off x="3872970" y="3715391"/>
            <a:ext cx="132863" cy="18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7" name="TextBox 16"/>
          <p:cNvSpPr txBox="1"/>
          <p:nvPr/>
        </p:nvSpPr>
        <p:spPr>
          <a:xfrm>
            <a:off x="32890" y="2215186"/>
            <a:ext cx="476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Anisotropic Magneto Resistance (AMR) Sensors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10418" y="5982841"/>
            <a:ext cx="328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F.W. Bell AMR current sensors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93" y="4108483"/>
            <a:ext cx="2334569" cy="1793865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955770"/>
              </p:ext>
            </p:extLst>
          </p:nvPr>
        </p:nvGraphicFramePr>
        <p:xfrm>
          <a:off x="4809119" y="1764700"/>
          <a:ext cx="3689006" cy="1975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582">
                <a:tc>
                  <a:txBody>
                    <a:bodyPr/>
                    <a:lstStyle/>
                    <a:p>
                      <a:r>
                        <a:rPr lang="en-US" sz="1800" b="1" dirty="0"/>
                        <a:t>Pros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baseline="0" dirty="0"/>
                        <a:t>AC+DC current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1" baseline="0" dirty="0"/>
                        <a:t>AC ≥ 120A? YES </a:t>
                      </a:r>
                      <a:r>
                        <a:rPr lang="en-US" sz="1800" b="1" baseline="0" dirty="0">
                          <a:sym typeface="Wingdings" panose="05000000000000000000" pitchFamily="2" charset="2"/>
                        </a:rPr>
                        <a:t></a:t>
                      </a:r>
                      <a:endParaRPr lang="en-US" sz="1800" b="1" baseline="0" dirty="0"/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508">
                <a:tc>
                  <a:txBody>
                    <a:bodyPr/>
                    <a:lstStyle/>
                    <a:p>
                      <a:r>
                        <a:rPr lang="en-US" sz="1800" b="1" dirty="0"/>
                        <a:t>Cons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1" dirty="0"/>
                        <a:t>High</a:t>
                      </a:r>
                      <a:r>
                        <a:rPr lang="en-US" sz="1800" b="1" baseline="0" dirty="0"/>
                        <a:t> cost </a:t>
                      </a:r>
                      <a:r>
                        <a:rPr lang="en-US" sz="1800" b="1" dirty="0">
                          <a:sym typeface="Wingdings" panose="05000000000000000000" pitchFamily="2" charset="2"/>
                        </a:rPr>
                        <a:t></a:t>
                      </a:r>
                      <a:endParaRPr lang="en-US" sz="1800" b="1" baseline="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1" dirty="0"/>
                        <a:t>Mounting </a:t>
                      </a:r>
                      <a:r>
                        <a:rPr lang="en-US" sz="1800" b="1" dirty="0">
                          <a:sym typeface="Wingdings" panose="05000000000000000000" pitchFamily="2" charset="2"/>
                        </a:rPr>
                        <a:t></a:t>
                      </a:r>
                      <a:endParaRPr lang="en-US" sz="1800" b="1" dirty="0"/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512">
                <a:tc>
                  <a:txBody>
                    <a:bodyPr/>
                    <a:lstStyle/>
                    <a:p>
                      <a:r>
                        <a:rPr lang="en-US" sz="1800" b="1" dirty="0"/>
                        <a:t>Accuracy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-  0.8% </a:t>
                      </a:r>
                      <a:r>
                        <a:rPr lang="en-US" sz="1800" b="1" dirty="0">
                          <a:sym typeface="Wingdings" panose="05000000000000000000" pitchFamily="2" charset="2"/>
                        </a:rPr>
                        <a:t></a:t>
                      </a:r>
                      <a:endParaRPr lang="en-US" sz="1800" b="1" dirty="0"/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860079" y="3186820"/>
            <a:ext cx="2589291" cy="535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Ferromagnetic strip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84113" y="5267030"/>
            <a:ext cx="2589291" cy="535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Ferromagnetic strip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244057" y="3301526"/>
            <a:ext cx="581969" cy="3108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65399" y="3040379"/>
            <a:ext cx="47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244057" y="5369008"/>
            <a:ext cx="581969" cy="43321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65399" y="5107861"/>
            <a:ext cx="47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9205" y="2766567"/>
            <a:ext cx="289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No external 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20490" y="3765840"/>
                <a:ext cx="1873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90" y="3765840"/>
                <a:ext cx="187351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ight Arrow 31"/>
          <p:cNvSpPr/>
          <p:nvPr/>
        </p:nvSpPr>
        <p:spPr>
          <a:xfrm rot="16200000">
            <a:off x="377744" y="5385070"/>
            <a:ext cx="1483459" cy="29911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6017" y="4440718"/>
            <a:ext cx="32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Applied external 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242001" y="5833158"/>
                <a:ext cx="1873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01" y="5833158"/>
                <a:ext cx="187351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91976" y="6601717"/>
            <a:ext cx="4600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Magneto-resistive current sensors for peak currents up to 150a. Tech. Rep.; F.W. Bell</a:t>
            </a:r>
          </a:p>
        </p:txBody>
      </p:sp>
    </p:spTree>
    <p:extLst>
      <p:ext uri="{BB962C8B-B14F-4D97-AF65-F5344CB8AC3E}">
        <p14:creationId xmlns:p14="http://schemas.microsoft.com/office/powerpoint/2010/main" val="79147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91018" y="5031788"/>
            <a:ext cx="1539932" cy="798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Box 4"/>
          <p:cNvSpPr txBox="1"/>
          <p:nvPr/>
        </p:nvSpPr>
        <p:spPr>
          <a:xfrm>
            <a:off x="473838" y="1611635"/>
            <a:ext cx="3712625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i="1" u="sng" dirty="0"/>
              <a:t>6. Magneto Resistance Effect sensors.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5676" y="1008100"/>
            <a:ext cx="44265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>
                <a:solidFill>
                  <a:schemeClr val="accent5">
                    <a:lumMod val="75000"/>
                  </a:schemeClr>
                </a:solidFill>
              </a:rPr>
              <a:t>Current sensing techniques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7760-3ED7-443B-AE0E-BAD958F33F87}" type="slidenum">
              <a:rPr lang="en-US" smtClean="0"/>
              <a:t>14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71667" y="3119381"/>
            <a:ext cx="132863" cy="18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Rectangle 13"/>
          <p:cNvSpPr/>
          <p:nvPr/>
        </p:nvSpPr>
        <p:spPr>
          <a:xfrm>
            <a:off x="3693768" y="3344569"/>
            <a:ext cx="310759" cy="18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5" name="Rectangle 14"/>
          <p:cNvSpPr/>
          <p:nvPr/>
        </p:nvSpPr>
        <p:spPr>
          <a:xfrm>
            <a:off x="3900648" y="3539871"/>
            <a:ext cx="132863" cy="18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Rectangle 15"/>
          <p:cNvSpPr/>
          <p:nvPr/>
        </p:nvSpPr>
        <p:spPr>
          <a:xfrm>
            <a:off x="3872970" y="3715391"/>
            <a:ext cx="132863" cy="18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7" name="TextBox 16"/>
          <p:cNvSpPr txBox="1"/>
          <p:nvPr/>
        </p:nvSpPr>
        <p:spPr>
          <a:xfrm>
            <a:off x="500899" y="2263831"/>
            <a:ext cx="411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Giant Magneto Resistance (GMR) Sensors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8" y="5042303"/>
            <a:ext cx="4467225" cy="971550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247062"/>
              </p:ext>
            </p:extLst>
          </p:nvPr>
        </p:nvGraphicFramePr>
        <p:xfrm>
          <a:off x="4929894" y="1522046"/>
          <a:ext cx="3870075" cy="2088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1880">
                <a:tc>
                  <a:txBody>
                    <a:bodyPr/>
                    <a:lstStyle/>
                    <a:p>
                      <a:r>
                        <a:rPr lang="en-US" sz="1500" b="1" dirty="0"/>
                        <a:t>Pros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500" b="1" baseline="0" dirty="0"/>
                        <a:t>AC+DC current </a:t>
                      </a:r>
                      <a:r>
                        <a:rPr lang="en-US" sz="1400" b="1" baseline="0" dirty="0">
                          <a:sym typeface="Wingdings" panose="05000000000000000000" pitchFamily="2" charset="2"/>
                        </a:rPr>
                        <a:t>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="1" baseline="0" dirty="0">
                          <a:sym typeface="Wingdings" panose="05000000000000000000" pitchFamily="2" charset="2"/>
                        </a:rPr>
                        <a:t>Low cost </a:t>
                      </a:r>
                      <a:endParaRPr lang="en-US" sz="1500" b="1" baseline="0" dirty="0"/>
                    </a:p>
                    <a:p>
                      <a:pPr marL="0" indent="0">
                        <a:buFontTx/>
                        <a:buNone/>
                      </a:pPr>
                      <a:endParaRPr lang="en-US" sz="1500" b="1" baseline="0" dirty="0"/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508">
                <a:tc>
                  <a:txBody>
                    <a:bodyPr/>
                    <a:lstStyle/>
                    <a:p>
                      <a:r>
                        <a:rPr lang="en-US" sz="1500" b="1" dirty="0"/>
                        <a:t>Cons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500" b="1" dirty="0"/>
                        <a:t>Mounting </a:t>
                      </a:r>
                      <a:r>
                        <a:rPr lang="en-US" sz="1600" b="1" dirty="0">
                          <a:sym typeface="Wingdings" panose="05000000000000000000" pitchFamily="2" charset="2"/>
                        </a:rPr>
                        <a:t></a:t>
                      </a:r>
                      <a:endParaRPr lang="en-US" sz="1500" b="1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500" b="1" dirty="0"/>
                        <a:t>Low</a:t>
                      </a:r>
                      <a:r>
                        <a:rPr lang="en-US" sz="1500" b="1" baseline="0" dirty="0"/>
                        <a:t> current applications </a:t>
                      </a:r>
                      <a:r>
                        <a:rPr lang="en-US" sz="1600" b="1" dirty="0">
                          <a:sym typeface="Wingdings" panose="05000000000000000000" pitchFamily="2" charset="2"/>
                        </a:rPr>
                        <a:t></a:t>
                      </a:r>
                      <a:endParaRPr lang="en-US" sz="1800" b="1" baseline="0" dirty="0"/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459">
                <a:tc>
                  <a:txBody>
                    <a:bodyPr/>
                    <a:lstStyle/>
                    <a:p>
                      <a:r>
                        <a:rPr lang="en-US" sz="1500" b="1" dirty="0"/>
                        <a:t>Accuracy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/>
                        <a:t>-  2% </a:t>
                      </a:r>
                      <a:r>
                        <a:rPr lang="en-US" sz="1600" b="1" dirty="0">
                          <a:sym typeface="Wingdings" panose="05000000000000000000" pitchFamily="2" charset="2"/>
                        </a:rPr>
                        <a:t></a:t>
                      </a:r>
                      <a:endParaRPr lang="en-US" sz="1800" b="1" baseline="0" dirty="0"/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1223022" y="3041899"/>
            <a:ext cx="2331217" cy="449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23023" y="3507446"/>
            <a:ext cx="2331217" cy="1066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23023" y="3613467"/>
            <a:ext cx="2331217" cy="449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601314" y="3015905"/>
            <a:ext cx="220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Ferromagnetic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1313" y="3677200"/>
            <a:ext cx="220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Ferromagnetic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1831572" y="3301345"/>
            <a:ext cx="1115367" cy="15307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1831572" y="3649067"/>
            <a:ext cx="1115367" cy="15307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71667" y="5156722"/>
            <a:ext cx="132863" cy="18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5" name="Rectangle 34"/>
          <p:cNvSpPr/>
          <p:nvPr/>
        </p:nvSpPr>
        <p:spPr>
          <a:xfrm>
            <a:off x="3693768" y="5381910"/>
            <a:ext cx="310759" cy="18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6" name="Rectangle 35"/>
          <p:cNvSpPr/>
          <p:nvPr/>
        </p:nvSpPr>
        <p:spPr>
          <a:xfrm>
            <a:off x="3900648" y="5577212"/>
            <a:ext cx="132863" cy="18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7" name="Rectangle 36"/>
          <p:cNvSpPr/>
          <p:nvPr/>
        </p:nvSpPr>
        <p:spPr>
          <a:xfrm>
            <a:off x="3872970" y="5752732"/>
            <a:ext cx="132863" cy="18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8" name="Rectangle 37"/>
          <p:cNvSpPr/>
          <p:nvPr/>
        </p:nvSpPr>
        <p:spPr>
          <a:xfrm>
            <a:off x="1223022" y="5283067"/>
            <a:ext cx="2331217" cy="427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23022" y="5712900"/>
            <a:ext cx="2331217" cy="1015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223023" y="5816375"/>
            <a:ext cx="2331217" cy="427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686197" y="5286697"/>
            <a:ext cx="220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Ferromagnetic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71078" y="5869745"/>
            <a:ext cx="220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Ferromagnetic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1831572" y="5541155"/>
            <a:ext cx="1115367" cy="15307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1830946" y="5822809"/>
            <a:ext cx="1115367" cy="15307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40513" y="3421683"/>
            <a:ext cx="581969" cy="3108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526145" y="5573074"/>
            <a:ext cx="581969" cy="51421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3603028" y="3560757"/>
            <a:ext cx="535929" cy="4957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603028" y="4001776"/>
            <a:ext cx="16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Thin conductor</a:t>
            </a:r>
          </a:p>
        </p:txBody>
      </p:sp>
      <p:cxnSp>
        <p:nvCxnSpPr>
          <p:cNvPr id="49" name="Straight Arrow Connector 48"/>
          <p:cNvCxnSpPr>
            <a:endCxn id="39" idx="3"/>
          </p:cNvCxnSpPr>
          <p:nvPr/>
        </p:nvCxnSpPr>
        <p:spPr>
          <a:xfrm flipH="1">
            <a:off x="3554239" y="4340400"/>
            <a:ext cx="638938" cy="14232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61855" y="3160536"/>
            <a:ext cx="47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42535" y="5312347"/>
            <a:ext cx="47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38631" y="2682494"/>
            <a:ext cx="289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No external magnetic field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93893" y="4128165"/>
            <a:ext cx="187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resistance</a:t>
            </a:r>
          </a:p>
        </p:txBody>
      </p:sp>
      <p:sp>
        <p:nvSpPr>
          <p:cNvPr id="57" name="Right Arrow 56"/>
          <p:cNvSpPr/>
          <p:nvPr/>
        </p:nvSpPr>
        <p:spPr>
          <a:xfrm>
            <a:off x="1381948" y="5042303"/>
            <a:ext cx="2014032" cy="16903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48877" y="4740683"/>
            <a:ext cx="32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Applied external magnetic field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22325" y="6213197"/>
            <a:ext cx="187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resistance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3820" y="6598367"/>
            <a:ext cx="8401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Acs70331: High sensitivity, 1 MHz, GMR-based current sensor IC in space-saving low resistance QFN and SOIC packages. Tech. Rep.; Allegro microsystems; 2019</a:t>
            </a:r>
          </a:p>
        </p:txBody>
      </p:sp>
    </p:spTree>
    <p:extLst>
      <p:ext uri="{BB962C8B-B14F-4D97-AF65-F5344CB8AC3E}">
        <p14:creationId xmlns:p14="http://schemas.microsoft.com/office/powerpoint/2010/main" val="473270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838" y="1611635"/>
            <a:ext cx="3712625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i="1" u="sng" dirty="0"/>
              <a:t>6. Magneto Resistance Effect sensors.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456" y="749000"/>
            <a:ext cx="44265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>
                <a:solidFill>
                  <a:schemeClr val="accent5">
                    <a:lumMod val="75000"/>
                  </a:schemeClr>
                </a:solidFill>
              </a:rPr>
              <a:t>Current sensing techniques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7760-3ED7-443B-AE0E-BAD958F33F87}" type="slidenum">
              <a:rPr lang="en-US" smtClean="0"/>
              <a:t>15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8919" y="2352262"/>
            <a:ext cx="463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Tunneling Magneto Resistance (TMR) Sensors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04" y="3357425"/>
            <a:ext cx="2200834" cy="2159952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18791"/>
              </p:ext>
            </p:extLst>
          </p:nvPr>
        </p:nvGraphicFramePr>
        <p:xfrm>
          <a:off x="4765481" y="1197122"/>
          <a:ext cx="4105465" cy="1693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292">
                <a:tc>
                  <a:txBody>
                    <a:bodyPr/>
                    <a:lstStyle/>
                    <a:p>
                      <a:r>
                        <a:rPr lang="en-US" sz="1500" b="1" dirty="0"/>
                        <a:t>Pros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500" b="1" baseline="0" dirty="0"/>
                        <a:t>AC+DC current </a:t>
                      </a:r>
                      <a:r>
                        <a:rPr lang="en-US" sz="1400" b="1" baseline="0" dirty="0">
                          <a:sym typeface="Wingdings" panose="05000000000000000000" pitchFamily="2" charset="2"/>
                        </a:rPr>
                        <a:t></a:t>
                      </a:r>
                      <a:endParaRPr lang="en-US" sz="1500" b="1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500" b="1" baseline="0" dirty="0"/>
                        <a:t>AC </a:t>
                      </a:r>
                      <a:r>
                        <a:rPr lang="en-US" sz="1600" b="1" baseline="0" dirty="0"/>
                        <a:t>≥</a:t>
                      </a:r>
                      <a:r>
                        <a:rPr lang="en-US" sz="1500" b="1" baseline="0" dirty="0"/>
                        <a:t> 120A? YES </a:t>
                      </a:r>
                      <a:r>
                        <a:rPr lang="en-US" sz="1600" b="1" baseline="0" dirty="0">
                          <a:sym typeface="Wingdings" panose="05000000000000000000" pitchFamily="2" charset="2"/>
                        </a:rPr>
                        <a:t>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="1" baseline="0" dirty="0">
                          <a:sym typeface="Wingdings" panose="05000000000000000000" pitchFamily="2" charset="2"/>
                        </a:rPr>
                        <a:t>Low cost </a:t>
                      </a:r>
                      <a:r>
                        <a:rPr lang="en-US" sz="1400" b="1" baseline="0" dirty="0">
                          <a:sym typeface="Wingdings" panose="05000000000000000000" pitchFamily="2" charset="2"/>
                        </a:rPr>
                        <a:t></a:t>
                      </a:r>
                      <a:endParaRPr lang="en-US" sz="1500" b="1" baseline="0" dirty="0"/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64">
                <a:tc>
                  <a:txBody>
                    <a:bodyPr/>
                    <a:lstStyle/>
                    <a:p>
                      <a:r>
                        <a:rPr lang="en-US" sz="1500" b="1" dirty="0"/>
                        <a:t>Cons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500" b="1" dirty="0"/>
                        <a:t>Mounting </a:t>
                      </a:r>
                      <a:r>
                        <a:rPr lang="en-US" sz="1400" b="1" dirty="0">
                          <a:sym typeface="Wingdings" panose="05000000000000000000" pitchFamily="2" charset="2"/>
                        </a:rPr>
                        <a:t>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b="1" dirty="0">
                          <a:sym typeface="Wingdings" panose="05000000000000000000" pitchFamily="2" charset="2"/>
                        </a:rPr>
                        <a:t>Complexity </a:t>
                      </a:r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53">
                <a:tc>
                  <a:txBody>
                    <a:bodyPr/>
                    <a:lstStyle/>
                    <a:p>
                      <a:r>
                        <a:rPr lang="en-US" sz="1500" b="1" dirty="0"/>
                        <a:t>Accuracy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-  0.5% </a:t>
                      </a:r>
                      <a:r>
                        <a:rPr lang="en-US" sz="1400" b="1" baseline="0" dirty="0">
                          <a:sym typeface="Wingdings" panose="05000000000000000000" pitchFamily="2" charset="2"/>
                        </a:rPr>
                        <a:t></a:t>
                      </a:r>
                      <a:endParaRPr lang="en-US" sz="1500" b="1" dirty="0"/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2403855" y="3266028"/>
            <a:ext cx="22767" cy="25081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33742" y="5774146"/>
            <a:ext cx="36032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84444" y="2896694"/>
            <a:ext cx="136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Resistance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72550" y="5480594"/>
            <a:ext cx="256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External </a:t>
            </a:r>
          </a:p>
          <a:p>
            <a:pPr algn="ctr"/>
            <a:r>
              <a:rPr lang="en-US" dirty="0"/>
              <a:t>magnetic field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759656" y="3613535"/>
            <a:ext cx="1376127" cy="16477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3114392" y="3412151"/>
            <a:ext cx="1122630" cy="218289"/>
          </a:xfrm>
          <a:custGeom>
            <a:avLst/>
            <a:gdLst>
              <a:gd name="connsiteX0" fmla="*/ 0 w 1122630"/>
              <a:gd name="connsiteY0" fmla="*/ 218289 h 218289"/>
              <a:gd name="connsiteX1" fmla="*/ 181069 w 1122630"/>
              <a:gd name="connsiteY1" fmla="*/ 28166 h 218289"/>
              <a:gd name="connsiteX2" fmla="*/ 371192 w 1122630"/>
              <a:gd name="connsiteY2" fmla="*/ 1005 h 218289"/>
              <a:gd name="connsiteX3" fmla="*/ 1122630 w 1122630"/>
              <a:gd name="connsiteY3" fmla="*/ 10059 h 218289"/>
              <a:gd name="connsiteX4" fmla="*/ 1122630 w 1122630"/>
              <a:gd name="connsiteY4" fmla="*/ 10059 h 21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630" h="218289">
                <a:moveTo>
                  <a:pt x="0" y="218289"/>
                </a:moveTo>
                <a:cubicBezTo>
                  <a:pt x="59602" y="141334"/>
                  <a:pt x="119204" y="64380"/>
                  <a:pt x="181069" y="28166"/>
                </a:cubicBezTo>
                <a:cubicBezTo>
                  <a:pt x="242934" y="-8048"/>
                  <a:pt x="371192" y="1005"/>
                  <a:pt x="371192" y="1005"/>
                </a:cubicBezTo>
                <a:lnTo>
                  <a:pt x="1122630" y="10059"/>
                </a:lnTo>
                <a:lnTo>
                  <a:pt x="1122630" y="10059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860079" y="5241956"/>
            <a:ext cx="914400" cy="138484"/>
          </a:xfrm>
          <a:custGeom>
            <a:avLst/>
            <a:gdLst>
              <a:gd name="connsiteX0" fmla="*/ 914400 w 914400"/>
              <a:gd name="connsiteY0" fmla="*/ 0 h 138484"/>
              <a:gd name="connsiteX1" fmla="*/ 787652 w 914400"/>
              <a:gd name="connsiteY1" fmla="*/ 99589 h 138484"/>
              <a:gd name="connsiteX2" fmla="*/ 633743 w 914400"/>
              <a:gd name="connsiteY2" fmla="*/ 135802 h 138484"/>
              <a:gd name="connsiteX3" fmla="*/ 0 w 914400"/>
              <a:gd name="connsiteY3" fmla="*/ 135802 h 138484"/>
              <a:gd name="connsiteX4" fmla="*/ 0 w 914400"/>
              <a:gd name="connsiteY4" fmla="*/ 135802 h 13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138484">
                <a:moveTo>
                  <a:pt x="914400" y="0"/>
                </a:moveTo>
                <a:cubicBezTo>
                  <a:pt x="874414" y="38477"/>
                  <a:pt x="834428" y="76955"/>
                  <a:pt x="787652" y="99589"/>
                </a:cubicBezTo>
                <a:cubicBezTo>
                  <a:pt x="740876" y="122223"/>
                  <a:pt x="765018" y="129767"/>
                  <a:pt x="633743" y="135802"/>
                </a:cubicBezTo>
                <a:cubicBezTo>
                  <a:pt x="502468" y="141837"/>
                  <a:pt x="0" y="135802"/>
                  <a:pt x="0" y="135802"/>
                </a:cubicBezTo>
                <a:lnTo>
                  <a:pt x="0" y="135802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49782" y="3630440"/>
            <a:ext cx="1412022" cy="235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Free layer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49782" y="3865830"/>
            <a:ext cx="1412022" cy="528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349782" y="3918759"/>
            <a:ext cx="1412022" cy="2353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Pinned layer</a:t>
            </a:r>
          </a:p>
        </p:txBody>
      </p:sp>
      <p:cxnSp>
        <p:nvCxnSpPr>
          <p:cNvPr id="39" name="Straight Arrow Connector 38"/>
          <p:cNvCxnSpPr>
            <a:endCxn id="34" idx="3"/>
          </p:cNvCxnSpPr>
          <p:nvPr/>
        </p:nvCxnSpPr>
        <p:spPr>
          <a:xfrm flipH="1">
            <a:off x="4761804" y="3727566"/>
            <a:ext cx="290030" cy="1646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64476" y="3429850"/>
            <a:ext cx="100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Insulator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410118" y="3173866"/>
            <a:ext cx="755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410118" y="3311065"/>
            <a:ext cx="776345" cy="62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855435" y="5649068"/>
            <a:ext cx="776345" cy="62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852787" y="5537512"/>
            <a:ext cx="776345" cy="62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366196" y="5780497"/>
            <a:ext cx="984312" cy="6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04063" y="4025944"/>
            <a:ext cx="1412022" cy="235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Free layer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04063" y="4261334"/>
            <a:ext cx="1412022" cy="5285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04063" y="4314263"/>
            <a:ext cx="1412022" cy="2353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Pinned layer</a:t>
            </a:r>
          </a:p>
        </p:txBody>
      </p:sp>
      <p:sp>
        <p:nvSpPr>
          <p:cNvPr id="65" name="Down Arrow 64"/>
          <p:cNvSpPr/>
          <p:nvPr/>
        </p:nvSpPr>
        <p:spPr>
          <a:xfrm>
            <a:off x="3910519" y="4154149"/>
            <a:ext cx="254799" cy="51288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978258" y="3439901"/>
            <a:ext cx="107359" cy="1762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471115" y="4629831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current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22311" y="4971088"/>
            <a:ext cx="135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current</a:t>
            </a:r>
          </a:p>
        </p:txBody>
      </p:sp>
      <p:sp>
        <p:nvSpPr>
          <p:cNvPr id="70" name="Down Arrow 69"/>
          <p:cNvSpPr/>
          <p:nvPr/>
        </p:nvSpPr>
        <p:spPr>
          <a:xfrm>
            <a:off x="682956" y="4556672"/>
            <a:ext cx="772144" cy="51288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890578" y="3873270"/>
            <a:ext cx="379101" cy="14538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0" y="6549129"/>
            <a:ext cx="29690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CotoTechnology</a:t>
            </a:r>
            <a:r>
              <a:rPr lang="en-US" sz="1000" dirty="0"/>
              <a:t>, REDROCK 111 TMR magnetic sensor</a:t>
            </a:r>
          </a:p>
        </p:txBody>
      </p:sp>
    </p:spTree>
    <p:extLst>
      <p:ext uri="{BB962C8B-B14F-4D97-AF65-F5344CB8AC3E}">
        <p14:creationId xmlns:p14="http://schemas.microsoft.com/office/powerpoint/2010/main" val="2865485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7760-3ED7-443B-AE0E-BAD958F33F87}" type="slidenum">
              <a:rPr lang="en-US" smtClean="0"/>
              <a:t>16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71667" y="3119381"/>
            <a:ext cx="132863" cy="18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Rectangle 13"/>
          <p:cNvSpPr/>
          <p:nvPr/>
        </p:nvSpPr>
        <p:spPr>
          <a:xfrm>
            <a:off x="3693768" y="3344569"/>
            <a:ext cx="310759" cy="18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5" name="Rectangle 14"/>
          <p:cNvSpPr/>
          <p:nvPr/>
        </p:nvSpPr>
        <p:spPr>
          <a:xfrm>
            <a:off x="3900648" y="3539871"/>
            <a:ext cx="132863" cy="18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Rectangle 15"/>
          <p:cNvSpPr/>
          <p:nvPr/>
        </p:nvSpPr>
        <p:spPr>
          <a:xfrm>
            <a:off x="3872970" y="3715391"/>
            <a:ext cx="132863" cy="18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TextBox 2"/>
          <p:cNvSpPr txBox="1"/>
          <p:nvPr/>
        </p:nvSpPr>
        <p:spPr>
          <a:xfrm>
            <a:off x="369650" y="1340018"/>
            <a:ext cx="716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Which current sensor is the most suitable for EVSE application?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7189815"/>
                  </p:ext>
                </p:extLst>
              </p:nvPr>
            </p:nvGraphicFramePr>
            <p:xfrm>
              <a:off x="852648" y="1884870"/>
              <a:ext cx="7328314" cy="4511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4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515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204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6187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5914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AC+DC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AC </a:t>
                          </a:r>
                          <a:r>
                            <a:rPr lang="en-US" sz="1800" b="1" baseline="0" dirty="0"/>
                            <a:t>≥</a:t>
                          </a:r>
                          <a:r>
                            <a:rPr lang="en-US" dirty="0"/>
                            <a:t> 120A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0.5%</a:t>
                          </a:r>
                          <a:r>
                            <a:rPr lang="en-US" baseline="0" dirty="0"/>
                            <a:t> accuracy at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baseline="0" smtClean="0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b="1" i="1" baseline="0" smtClean="0">
                                      <a:latin typeface="Cambria Math" panose="02040503050406030204" pitchFamily="18" charset="0"/>
                                    </a:rPr>
                                    <m:t>𝒍𝒐𝒘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Affordable price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Simplicity and convenient mounting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Shunt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Rogowski</a:t>
                          </a:r>
                          <a:r>
                            <a:rPr lang="en-US" dirty="0"/>
                            <a:t> coil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Hall-Effect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Fluxgate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AMR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GMR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TMR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×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7189815"/>
                  </p:ext>
                </p:extLst>
              </p:nvPr>
            </p:nvGraphicFramePr>
            <p:xfrm>
              <a:off x="852648" y="1884870"/>
              <a:ext cx="7328314" cy="4511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0433"/>
                    <a:gridCol w="851567"/>
                    <a:gridCol w="1220424"/>
                    <a:gridCol w="1361873"/>
                    <a:gridCol w="1254868"/>
                    <a:gridCol w="1459149"/>
                  </a:tblGrid>
                  <a:tr h="11887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AC+DC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AC </a:t>
                          </a:r>
                          <a:r>
                            <a:rPr lang="en-US" sz="1800" b="1" baseline="0" dirty="0" smtClean="0"/>
                            <a:t>≥</a:t>
                          </a:r>
                          <a:r>
                            <a:rPr lang="en-US" dirty="0" smtClean="0"/>
                            <a:t> </a:t>
                          </a:r>
                          <a:r>
                            <a:rPr lang="en-US" dirty="0" smtClean="0"/>
                            <a:t>120A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38839" t="-2564" r="-200893" b="-2871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Affordable price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Simplicity and convenient mounting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Shunt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 smtClean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Rogowski</a:t>
                          </a:r>
                          <a:r>
                            <a:rPr lang="en-US" dirty="0" smtClean="0"/>
                            <a:t> coil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×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Hall-Effect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Fluxgate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AMR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GMR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×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TMR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ym typeface="Wingdings" panose="05000000000000000000" pitchFamily="2" charset="2"/>
                            </a:rPr>
                            <a:t></a:t>
                          </a:r>
                          <a:endParaRPr lang="en-US" sz="1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×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26" name="Straight Connector 25"/>
          <p:cNvCxnSpPr/>
          <p:nvPr/>
        </p:nvCxnSpPr>
        <p:spPr>
          <a:xfrm>
            <a:off x="612843" y="5108648"/>
            <a:ext cx="773348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2843" y="4356375"/>
            <a:ext cx="773348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2843" y="4745482"/>
            <a:ext cx="773348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2843" y="3819361"/>
            <a:ext cx="773348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2843" y="5488027"/>
            <a:ext cx="773348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2843" y="5847950"/>
            <a:ext cx="773348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2843" y="6207873"/>
            <a:ext cx="773348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2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6" y="1499346"/>
            <a:ext cx="2509649" cy="3377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40" y="1047730"/>
            <a:ext cx="4000187" cy="21402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6684" y="1499344"/>
            <a:ext cx="2509649" cy="35550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Rectangle 6"/>
          <p:cNvSpPr/>
          <p:nvPr/>
        </p:nvSpPr>
        <p:spPr>
          <a:xfrm>
            <a:off x="3949310" y="1125931"/>
            <a:ext cx="3906020" cy="20915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" name="Right Arrow 7"/>
          <p:cNvSpPr/>
          <p:nvPr/>
        </p:nvSpPr>
        <p:spPr>
          <a:xfrm>
            <a:off x="2927841" y="2251762"/>
            <a:ext cx="622785" cy="293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Down Arrow 8"/>
          <p:cNvSpPr/>
          <p:nvPr/>
        </p:nvSpPr>
        <p:spPr>
          <a:xfrm>
            <a:off x="4245202" y="3372177"/>
            <a:ext cx="357599" cy="590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83" y="4495802"/>
            <a:ext cx="2731851" cy="16880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234818" y="5289244"/>
            <a:ext cx="3572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Traditional centralized power system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67455" y="4487999"/>
            <a:ext cx="2741079" cy="1703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TextBox 15"/>
          <p:cNvSpPr txBox="1"/>
          <p:nvPr/>
        </p:nvSpPr>
        <p:spPr>
          <a:xfrm>
            <a:off x="4283370" y="3245835"/>
            <a:ext cx="323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Distributed power system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2685" y="4020297"/>
            <a:ext cx="333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DC injection danger for the grid!!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638938"/>
            <a:ext cx="5214939" cy="1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1" dirty="0" err="1"/>
              <a:t>Gertman</a:t>
            </a:r>
            <a:r>
              <a:rPr lang="en-US" sz="601" dirty="0"/>
              <a:t>, Lars, Per </a:t>
            </a:r>
            <a:r>
              <a:rPr lang="en-US" sz="601" dirty="0" err="1"/>
              <a:t>Karlsson</a:t>
            </a:r>
            <a:r>
              <a:rPr lang="en-US" sz="601" dirty="0"/>
              <a:t>, and </a:t>
            </a:r>
            <a:r>
              <a:rPr lang="en-US" sz="601" dirty="0" err="1"/>
              <a:t>Olof</a:t>
            </a:r>
            <a:r>
              <a:rPr lang="en-US" sz="601" dirty="0"/>
              <a:t> Samuelsson. "On DC Injection to AC Grids from Distributed Generation." </a:t>
            </a:r>
            <a:r>
              <a:rPr lang="en-US" sz="601" i="1" dirty="0"/>
              <a:t>LTH/IEA, Lund University, Lund, Sweden</a:t>
            </a:r>
            <a:r>
              <a:rPr lang="en-US" sz="601" dirty="0"/>
              <a:t>, 2005.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7760-3ED7-443B-AE0E-BAD958F33F87}" type="slidenum">
              <a:rPr lang="en-US" smtClean="0"/>
              <a:t>2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95940" y="4142069"/>
            <a:ext cx="2720987" cy="1339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1" b="1" dirty="0"/>
              <a:t>“Limitation of DC injection”, </a:t>
            </a:r>
          </a:p>
          <a:p>
            <a:pPr algn="ctr"/>
            <a:r>
              <a:rPr lang="en-US" sz="1351" b="1" dirty="0"/>
              <a:t>IEEE 1547-2018: Standard for Interconnection and Interoperability of Distributed Energy Resources with Associated Electric Power Systems Interfaces</a:t>
            </a:r>
          </a:p>
        </p:txBody>
      </p:sp>
    </p:spTree>
    <p:extLst>
      <p:ext uri="{BB962C8B-B14F-4D97-AF65-F5344CB8AC3E}">
        <p14:creationId xmlns:p14="http://schemas.microsoft.com/office/powerpoint/2010/main" val="131007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0809" y="1274146"/>
            <a:ext cx="4803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7030A0"/>
                </a:solidFill>
              </a:rPr>
              <a:t>Electric Vehicle (EV) as a Distributed Energy Resource or Vehicle-to-Grid (V2G)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06559" y="5436518"/>
            <a:ext cx="1695983" cy="798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2" y="2036435"/>
            <a:ext cx="8094788" cy="40387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93301" y="5092801"/>
            <a:ext cx="1033879" cy="221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Box 6"/>
          <p:cNvSpPr txBox="1"/>
          <p:nvPr/>
        </p:nvSpPr>
        <p:spPr>
          <a:xfrm>
            <a:off x="2689884" y="5123223"/>
            <a:ext cx="1608105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1" dirty="0"/>
              <a:t>Electric Vehicle Supply Equipment (EVSE)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60" y="3887032"/>
            <a:ext cx="569899" cy="1274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6" y="4039592"/>
            <a:ext cx="2049231" cy="135262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110858" y="3033592"/>
            <a:ext cx="118457" cy="1309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Right Arrow 12"/>
          <p:cNvSpPr/>
          <p:nvPr/>
        </p:nvSpPr>
        <p:spPr>
          <a:xfrm>
            <a:off x="4328074" y="3030770"/>
            <a:ext cx="118457" cy="1309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Right Arrow 13"/>
          <p:cNvSpPr/>
          <p:nvPr/>
        </p:nvSpPr>
        <p:spPr>
          <a:xfrm rot="10800000">
            <a:off x="3765633" y="3040092"/>
            <a:ext cx="117147" cy="12160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ight Arrow 10"/>
          <p:cNvSpPr/>
          <p:nvPr/>
        </p:nvSpPr>
        <p:spPr>
          <a:xfrm>
            <a:off x="3115917" y="4370293"/>
            <a:ext cx="118457" cy="1309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Right Arrow 11"/>
          <p:cNvSpPr/>
          <p:nvPr/>
        </p:nvSpPr>
        <p:spPr>
          <a:xfrm rot="10800000">
            <a:off x="2678096" y="4372471"/>
            <a:ext cx="117147" cy="12160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7" name="Right Arrow 16"/>
          <p:cNvSpPr/>
          <p:nvPr/>
        </p:nvSpPr>
        <p:spPr>
          <a:xfrm>
            <a:off x="4984194" y="3556417"/>
            <a:ext cx="118457" cy="1309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8" name="Right Arrow 17"/>
          <p:cNvSpPr/>
          <p:nvPr/>
        </p:nvSpPr>
        <p:spPr>
          <a:xfrm rot="10800000">
            <a:off x="3321779" y="3545964"/>
            <a:ext cx="117147" cy="12160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TextBox 15"/>
          <p:cNvSpPr txBox="1"/>
          <p:nvPr/>
        </p:nvSpPr>
        <p:spPr>
          <a:xfrm>
            <a:off x="99515" y="6660921"/>
            <a:ext cx="3554231" cy="1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1" dirty="0">
                <a:hlinkClick r:id="rId6"/>
              </a:rPr>
              <a:t>http://www.mdpi.com/1996-1073/10/11/1880/htm</a:t>
            </a:r>
            <a:endParaRPr lang="en-US" sz="601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6448904" y="6027575"/>
            <a:ext cx="2057401" cy="273844"/>
          </a:xfrm>
        </p:spPr>
        <p:txBody>
          <a:bodyPr/>
          <a:lstStyle/>
          <a:p>
            <a:fld id="{06457760-3ED7-443B-AE0E-BAD958F33F87}" type="slidenum">
              <a:rPr lang="en-US" smtClean="0"/>
              <a:t>3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260483" y="3887028"/>
            <a:ext cx="328247" cy="227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2" name="Rectangle 21"/>
          <p:cNvSpPr/>
          <p:nvPr/>
        </p:nvSpPr>
        <p:spPr>
          <a:xfrm>
            <a:off x="7379429" y="3894632"/>
            <a:ext cx="328247" cy="227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Oval 9"/>
          <p:cNvSpPr/>
          <p:nvPr/>
        </p:nvSpPr>
        <p:spPr>
          <a:xfrm>
            <a:off x="2764321" y="3792955"/>
            <a:ext cx="1533673" cy="17226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83965" y="5236749"/>
            <a:ext cx="577516" cy="342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678900" y="2380041"/>
            <a:ext cx="760072" cy="194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32970" y="2305423"/>
            <a:ext cx="750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Operator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08694" y="2336991"/>
            <a:ext cx="760072" cy="194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53603" y="2306645"/>
            <a:ext cx="750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Operator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916904" y="2870480"/>
            <a:ext cx="431430" cy="194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493936" y="2579617"/>
            <a:ext cx="3641382" cy="106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7123942" y="2568726"/>
            <a:ext cx="11376" cy="13011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506139" y="2580124"/>
            <a:ext cx="4101" cy="7511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739115" y="5324656"/>
            <a:ext cx="2444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EVSEs must verify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the DC injection level</a:t>
            </a:r>
          </a:p>
        </p:txBody>
      </p:sp>
    </p:spTree>
    <p:extLst>
      <p:ext uri="{BB962C8B-B14F-4D97-AF65-F5344CB8AC3E}">
        <p14:creationId xmlns:p14="http://schemas.microsoft.com/office/powerpoint/2010/main" val="3856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715612" y="5033468"/>
            <a:ext cx="1695983" cy="798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7760-3ED7-443B-AE0E-BAD958F33F87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1" y="1511929"/>
            <a:ext cx="1303082" cy="29138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9140" y="3063402"/>
            <a:ext cx="1845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3" indent="-214303">
              <a:buFont typeface="Wingdings" panose="05000000000000000000" pitchFamily="2" charset="2"/>
              <a:buChar char="§"/>
            </a:pPr>
            <a:r>
              <a:rPr lang="en-US" dirty="0"/>
              <a:t>DC injection detection</a:t>
            </a:r>
          </a:p>
          <a:p>
            <a:pPr marL="214303" indent="-214303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64688" y="2333120"/>
            <a:ext cx="1661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</a:t>
            </a:r>
            <a:r>
              <a:rPr lang="en-US" u="sng" dirty="0"/>
              <a:t>single device </a:t>
            </a:r>
            <a:r>
              <a:rPr lang="en-US" dirty="0"/>
              <a:t>= cost reduction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538" y="4467206"/>
            <a:ext cx="4305716" cy="1947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1" u="sng" dirty="0">
                <a:solidFill>
                  <a:srgbClr val="7030A0"/>
                </a:solidFill>
              </a:rPr>
              <a:t>Today’s Current Sensor capabilities:</a:t>
            </a:r>
          </a:p>
          <a:p>
            <a:pPr algn="ctr"/>
            <a:r>
              <a:rPr lang="en-US" sz="1351" dirty="0">
                <a:solidFill>
                  <a:srgbClr val="7030A0"/>
                </a:solidFill>
              </a:rPr>
              <a:t>(BCT-013-200 Current transformer)</a:t>
            </a:r>
          </a:p>
          <a:p>
            <a:pPr marL="214303" indent="-214303">
              <a:buFont typeface="Arial" panose="020B0604020202020204" pitchFamily="34" charset="0"/>
              <a:buChar char="•"/>
            </a:pPr>
            <a:r>
              <a:rPr lang="en-US" sz="1600" u="sng" dirty="0"/>
              <a:t>For utility: </a:t>
            </a:r>
            <a:r>
              <a:rPr lang="en-US" sz="1600" dirty="0"/>
              <a:t>High accuracy AC current metering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 up to 200A AC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Accuracy is 0.1%</a:t>
            </a:r>
          </a:p>
          <a:p>
            <a:pPr marL="214303" indent="-214303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rgbClr val="FF0000"/>
                </a:solidFill>
              </a:rPr>
              <a:t>For grid protection: unable to detect DC current</a:t>
            </a:r>
          </a:p>
          <a:p>
            <a:pPr marL="214303" indent="-214303">
              <a:buFont typeface="Arial" panose="020B0604020202020204" pitchFamily="34" charset="0"/>
              <a:buChar char="•"/>
            </a:pPr>
            <a:endParaRPr lang="en-US" sz="1351" dirty="0"/>
          </a:p>
        </p:txBody>
      </p:sp>
      <p:sp>
        <p:nvSpPr>
          <p:cNvPr id="13" name="Down Arrow 12"/>
          <p:cNvSpPr/>
          <p:nvPr/>
        </p:nvSpPr>
        <p:spPr>
          <a:xfrm>
            <a:off x="4097448" y="3413660"/>
            <a:ext cx="396047" cy="965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9682161"/>
                  </p:ext>
                </p:extLst>
              </p:nvPr>
            </p:nvGraphicFramePr>
            <p:xfrm>
              <a:off x="5148761" y="1076520"/>
              <a:ext cx="3865985" cy="33134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09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497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53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39144"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/>
                        </a:p>
                      </a:txBody>
                      <a:tcPr marL="68580" marR="68580" marT="34292" marB="342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Single-phase</a:t>
                          </a:r>
                          <a:r>
                            <a:rPr lang="en-US" sz="1500" baseline="0" dirty="0"/>
                            <a:t> EVSE (19.2 kW)</a:t>
                          </a:r>
                          <a:endParaRPr lang="en-US" sz="1500" dirty="0"/>
                        </a:p>
                      </a:txBody>
                      <a:tcPr marL="68580" marR="68580" marT="34292" marB="342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Three-phase EVSE</a:t>
                          </a:r>
                          <a:r>
                            <a:rPr lang="en-US" sz="1500" baseline="0" dirty="0"/>
                            <a:t> (100 kW)</a:t>
                          </a:r>
                          <a:endParaRPr lang="en-US" sz="1500" dirty="0"/>
                        </a:p>
                      </a:txBody>
                      <a:tcPr marL="68580" marR="68580" marT="34292" marB="3429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1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1500" b="0" i="1" smtClean="0">
                                        <a:latin typeface="Cambria Math" panose="02040503050406030204" pitchFamily="18" charset="0"/>
                                      </a:rPr>
                                      <m:t>𝑟𝑎𝑡𝑒𝑑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500" dirty="0"/>
                        </a:p>
                      </a:txBody>
                      <a:tcPr marL="68580" marR="68580" marT="34292" marB="342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80 A</a:t>
                          </a:r>
                        </a:p>
                      </a:txBody>
                      <a:tcPr marL="68580" marR="68580" marT="34292" marB="342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120 A</a:t>
                          </a:r>
                        </a:p>
                      </a:txBody>
                      <a:tcPr marL="68580" marR="68580" marT="34292" marB="3429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941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Voltage</a:t>
                          </a:r>
                        </a:p>
                      </a:txBody>
                      <a:tcPr marL="68580" marR="68580" marT="34292" marB="342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240V</a:t>
                          </a:r>
                          <a:r>
                            <a:rPr lang="en-US" sz="1500" baseline="0" dirty="0"/>
                            <a:t> (US)</a:t>
                          </a:r>
                          <a:r>
                            <a:rPr lang="en-US" sz="1500" dirty="0"/>
                            <a:t>, 230V(Europe)</a:t>
                          </a:r>
                        </a:p>
                      </a:txBody>
                      <a:tcPr marL="68580" marR="68580" marT="34292" marB="342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230V/400V (Europe), 277V/480V (US), 347V/600V (Canada)</a:t>
                          </a:r>
                        </a:p>
                      </a:txBody>
                      <a:tcPr marL="68580" marR="68580" marT="34292" marB="34292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626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AC current metering accuracy class</a:t>
                          </a:r>
                        </a:p>
                      </a:txBody>
                      <a:tcPr marL="68580" marR="68580" marT="34292" marB="34292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/>
                            <a:t>0.5, 1.0, 2.0</a:t>
                          </a:r>
                        </a:p>
                      </a:txBody>
                      <a:tcPr marL="68580" marR="68580" marT="34292" marB="34292"/>
                    </a:tc>
                    <a:tc hMerge="1"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L="68580" marR="68580" marT="34292" marB="3429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9682161"/>
                  </p:ext>
                </p:extLst>
              </p:nvPr>
            </p:nvGraphicFramePr>
            <p:xfrm>
              <a:off x="5148761" y="1076520"/>
              <a:ext cx="3865985" cy="33134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0911"/>
                    <a:gridCol w="1349751"/>
                    <a:gridCol w="1515323"/>
                  </a:tblGrid>
                  <a:tr h="739144"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/>
                        </a:p>
                      </a:txBody>
                      <a:tcPr marL="68580" marR="68580" marT="34292" marB="342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Single-phase</a:t>
                          </a:r>
                          <a:r>
                            <a:rPr lang="en-US" sz="1500" baseline="0" dirty="0" smtClean="0"/>
                            <a:t> EVSE (19.2 kW)</a:t>
                          </a:r>
                          <a:endParaRPr lang="en-US" sz="1500" dirty="0"/>
                        </a:p>
                      </a:txBody>
                      <a:tcPr marL="68580" marR="68580" marT="34292" marB="342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Three-phase EVSE</a:t>
                          </a:r>
                          <a:r>
                            <a:rPr lang="en-US" sz="1500" baseline="0" dirty="0" smtClean="0"/>
                            <a:t> </a:t>
                          </a:r>
                          <a:r>
                            <a:rPr lang="en-US" sz="1500" baseline="0" dirty="0" smtClean="0"/>
                            <a:t>(100 </a:t>
                          </a:r>
                          <a:r>
                            <a:rPr lang="en-US" sz="1500" baseline="0" dirty="0" smtClean="0"/>
                            <a:t>kW)</a:t>
                          </a:r>
                          <a:endParaRPr lang="en-US" sz="1500" dirty="0"/>
                        </a:p>
                      </a:txBody>
                      <a:tcPr marL="68580" marR="68580" marT="34292" marB="34292"/>
                    </a:tc>
                  </a:tr>
                  <a:tr h="2971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2" marB="34292">
                        <a:blipFill rotWithShape="0">
                          <a:blip r:embed="rId4"/>
                          <a:stretch>
                            <a:fillRect l="-610" t="-262500" r="-289634" b="-8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80 A</a:t>
                          </a:r>
                          <a:endParaRPr lang="en-US" sz="1500" dirty="0"/>
                        </a:p>
                      </a:txBody>
                      <a:tcPr marL="68580" marR="68580" marT="34292" marB="342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120 A</a:t>
                          </a:r>
                          <a:endParaRPr lang="en-US" sz="1500" dirty="0"/>
                        </a:p>
                      </a:txBody>
                      <a:tcPr marL="68580" marR="68580" marT="34292" marB="34292"/>
                    </a:tc>
                  </a:tr>
                  <a:tr h="12941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Voltage</a:t>
                          </a:r>
                          <a:endParaRPr lang="en-US" sz="1500" dirty="0"/>
                        </a:p>
                      </a:txBody>
                      <a:tcPr marL="68580" marR="68580" marT="34292" marB="342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240V</a:t>
                          </a:r>
                          <a:r>
                            <a:rPr lang="en-US" sz="1500" baseline="0" dirty="0" smtClean="0"/>
                            <a:t> (US)</a:t>
                          </a:r>
                          <a:r>
                            <a:rPr lang="en-US" sz="1500" dirty="0" smtClean="0"/>
                            <a:t>, 230V(Europe)</a:t>
                          </a:r>
                          <a:endParaRPr lang="en-US" sz="1500" dirty="0"/>
                        </a:p>
                      </a:txBody>
                      <a:tcPr marL="68580" marR="68580" marT="34292" marB="342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230V/400V (Europe), 277V/480V (US), 347V/600V (Canada)</a:t>
                          </a:r>
                          <a:endParaRPr lang="en-US" sz="1500" dirty="0"/>
                        </a:p>
                      </a:txBody>
                      <a:tcPr marL="68580" marR="68580" marT="34292" marB="34292"/>
                    </a:tc>
                  </a:tr>
                  <a:tr h="982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AC current metering accuracy class</a:t>
                          </a:r>
                          <a:endParaRPr lang="en-US" sz="1500" dirty="0"/>
                        </a:p>
                      </a:txBody>
                      <a:tcPr marL="68580" marR="68580" marT="34292" marB="34292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500" dirty="0" smtClean="0"/>
                            <a:t>0.5, 1.0, 2.0</a:t>
                          </a:r>
                          <a:endParaRPr lang="en-US" sz="1500" dirty="0"/>
                        </a:p>
                      </a:txBody>
                      <a:tcPr marL="68580" marR="68580" marT="34292" marB="34292"/>
                    </a:tc>
                    <a:tc hMerge="1">
                      <a:txBody>
                        <a:bodyPr/>
                        <a:lstStyle/>
                        <a:p>
                          <a:endParaRPr lang="en-US" sz="1500" dirty="0"/>
                        </a:p>
                      </a:txBody>
                      <a:tcPr marL="68580" marR="68580" marT="34292" marB="34292"/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Right Brace 24"/>
          <p:cNvSpPr/>
          <p:nvPr/>
        </p:nvSpPr>
        <p:spPr>
          <a:xfrm>
            <a:off x="3249614" y="2095232"/>
            <a:ext cx="407641" cy="1552075"/>
          </a:xfrm>
          <a:prstGeom prst="righ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9" name="TextBox 28"/>
          <p:cNvSpPr txBox="1"/>
          <p:nvPr/>
        </p:nvSpPr>
        <p:spPr>
          <a:xfrm>
            <a:off x="5764288" y="3940872"/>
            <a:ext cx="13693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397" y="6597998"/>
            <a:ext cx="5074700" cy="20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1" dirty="0"/>
              <a:t>1. The accuracy criteria for revenue metering are described in NIST HB-44, ANSIC12.20 and IEC 62053-11 standards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4264" y="1969919"/>
            <a:ext cx="1897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High accuracy AC current measurements</a:t>
            </a:r>
          </a:p>
        </p:txBody>
      </p:sp>
    </p:spTree>
    <p:extLst>
      <p:ext uri="{BB962C8B-B14F-4D97-AF65-F5344CB8AC3E}">
        <p14:creationId xmlns:p14="http://schemas.microsoft.com/office/powerpoint/2010/main" val="45482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20" grpId="0"/>
      <p:bldP spid="13" grpId="0" animBg="1"/>
      <p:bldP spid="2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715612" y="5033468"/>
            <a:ext cx="1695983" cy="798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1495" y="1523786"/>
                <a:ext cx="7781480" cy="353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100" dirty="0"/>
              </a:p>
              <a:p>
                <a:endParaRPr lang="en-US" sz="2100" dirty="0"/>
              </a:p>
              <a:p>
                <a:pPr marL="214303" indent="-214303">
                  <a:buFont typeface="Arial" panose="020B0604020202020204" pitchFamily="34" charset="0"/>
                  <a:buChar char="•"/>
                </a:pPr>
                <a:r>
                  <a:rPr lang="en-US" sz="2400" u="sng" dirty="0">
                    <a:solidFill>
                      <a:srgbClr val="7030A0"/>
                    </a:solidFill>
                  </a:rPr>
                  <a:t>For utility: </a:t>
                </a:r>
                <a:r>
                  <a:rPr lang="en-US" sz="2400" dirty="0"/>
                  <a:t>High accuracy AC current metering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 0.5% or less </a:t>
                </a:r>
              </a:p>
              <a:p>
                <a:pPr marL="714363" lvl="1" indent="-257163"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Current rating: ≥ 120A AC</a:t>
                </a:r>
              </a:p>
              <a:p>
                <a:pPr marL="214303" indent="-214303">
                  <a:buFont typeface="Arial" panose="020B0604020202020204" pitchFamily="34" charset="0"/>
                  <a:buChar char="•"/>
                </a:pPr>
                <a:r>
                  <a:rPr lang="en-US" sz="2400" u="sng" dirty="0">
                    <a:solidFill>
                      <a:srgbClr val="7030A0"/>
                    </a:solidFill>
                  </a:rPr>
                  <a:t>For grid protection: </a:t>
                </a:r>
                <a:r>
                  <a:rPr lang="en-US" sz="2400" dirty="0"/>
                  <a:t>DC detection capability: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DC injection limit is 0.5%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𝑟𝑎𝑡𝑒𝑑</m:t>
                        </m:r>
                      </m:sub>
                    </m:sSub>
                  </m:oMath>
                </a14:m>
                <a:r>
                  <a:rPr lang="en-US" sz="2400" dirty="0"/>
                  <a:t> (400mA or 600 mA)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u="sng" dirty="0">
                    <a:solidFill>
                      <a:srgbClr val="7030A0"/>
                    </a:solidFill>
                  </a:rPr>
                  <a:t>Mass production of EVSE requires a cost-effective solution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 low cost</a:t>
                </a:r>
              </a:p>
              <a:p>
                <a:pPr marL="214303" indent="-214303">
                  <a:buFont typeface="Arial" panose="020B0604020202020204" pitchFamily="34" charset="0"/>
                  <a:buChar char="•"/>
                </a:pPr>
                <a:endParaRPr lang="en-US" sz="135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5" y="1523786"/>
                <a:ext cx="7781480" cy="3531864"/>
              </a:xfrm>
              <a:prstGeom prst="rect">
                <a:avLst/>
              </a:prstGeom>
              <a:blipFill rotWithShape="0">
                <a:blip r:embed="rId3"/>
                <a:stretch>
                  <a:fillRect l="-1097" r="-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7760-3ED7-443B-AE0E-BAD958F33F87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5126" y="1472984"/>
            <a:ext cx="93335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Selecting the new current sensor based on following requirements: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18" y="6577236"/>
            <a:ext cx="5074700" cy="20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1" dirty="0"/>
              <a:t>The DC injection limit is defined according to “Limitation of DC injection” section of IEEE 1547-2018 standard.</a:t>
            </a:r>
          </a:p>
        </p:txBody>
      </p:sp>
    </p:spTree>
    <p:extLst>
      <p:ext uri="{BB962C8B-B14F-4D97-AF65-F5344CB8AC3E}">
        <p14:creationId xmlns:p14="http://schemas.microsoft.com/office/powerpoint/2010/main" val="19913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5676" y="1008100"/>
            <a:ext cx="44265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>
                <a:solidFill>
                  <a:schemeClr val="accent5">
                    <a:lumMod val="75000"/>
                  </a:schemeClr>
                </a:solidFill>
              </a:rPr>
              <a:t>Current sensing techniques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836" y="1611630"/>
            <a:ext cx="191400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i="1" u="sng" dirty="0"/>
              <a:t>1. Shunt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6" y="2041634"/>
            <a:ext cx="3215652" cy="22871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5686" y="2145471"/>
            <a:ext cx="3356480" cy="1991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" name="TextBox 7"/>
          <p:cNvSpPr txBox="1"/>
          <p:nvPr/>
        </p:nvSpPr>
        <p:spPr>
          <a:xfrm>
            <a:off x="3996346" y="2646575"/>
            <a:ext cx="167085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63" y="4311596"/>
            <a:ext cx="2196458" cy="2196458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386950"/>
              </p:ext>
            </p:extLst>
          </p:nvPr>
        </p:nvGraphicFramePr>
        <p:xfrm>
          <a:off x="4563603" y="1772170"/>
          <a:ext cx="4038779" cy="2424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144">
                <a:tc>
                  <a:txBody>
                    <a:bodyPr/>
                    <a:lstStyle/>
                    <a:p>
                      <a:r>
                        <a:rPr lang="en-US" sz="1800" b="1" dirty="0"/>
                        <a:t>Pros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1" dirty="0"/>
                        <a:t>  Simplicity </a:t>
                      </a:r>
                      <a:r>
                        <a:rPr lang="en-US" sz="1800" b="1" baseline="0" dirty="0">
                          <a:sym typeface="Wingdings" panose="05000000000000000000" pitchFamily="2" charset="2"/>
                        </a:rPr>
                        <a:t></a:t>
                      </a:r>
                      <a:endParaRPr lang="en-US" sz="1800" b="1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1" baseline="0" dirty="0"/>
                        <a:t>Low cost </a:t>
                      </a:r>
                      <a:r>
                        <a:rPr lang="en-US" sz="1800" b="1" baseline="0" dirty="0">
                          <a:sym typeface="Wingdings" panose="05000000000000000000" pitchFamily="2" charset="2"/>
                        </a:rPr>
                        <a:t></a:t>
                      </a:r>
                      <a:endParaRPr lang="en-US" sz="1800" b="1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1" baseline="0" dirty="0"/>
                        <a:t>AC+DC current </a:t>
                      </a:r>
                      <a:r>
                        <a:rPr lang="en-US" sz="1800" b="1" baseline="0" dirty="0">
                          <a:sym typeface="Wingdings" panose="05000000000000000000" pitchFamily="2" charset="2"/>
                        </a:rPr>
                        <a:t></a:t>
                      </a:r>
                      <a:endParaRPr lang="en-US" sz="1800" b="1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baseline="0" dirty="0"/>
                        <a:t>AC ≥ 120A? YES </a:t>
                      </a:r>
                      <a:r>
                        <a:rPr lang="en-US" sz="1800" b="1" baseline="0" dirty="0">
                          <a:sym typeface="Wingdings" panose="05000000000000000000" pitchFamily="2" charset="2"/>
                        </a:rPr>
                        <a:t></a:t>
                      </a:r>
                      <a:endParaRPr lang="en-US" sz="1800" b="1" baseline="0" dirty="0"/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144">
                <a:tc>
                  <a:txBody>
                    <a:bodyPr/>
                    <a:lstStyle/>
                    <a:p>
                      <a:r>
                        <a:rPr lang="en-US" sz="1800" b="1" dirty="0"/>
                        <a:t>Cons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dirty="0"/>
                        <a:t>Losses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dirty="0"/>
                        <a:t>Heat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dirty="0"/>
                        <a:t>No galvanic isolation</a:t>
                      </a:r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91">
                <a:tc>
                  <a:txBody>
                    <a:bodyPr/>
                    <a:lstStyle/>
                    <a:p>
                      <a:r>
                        <a:rPr lang="en-US" sz="1800" b="1" dirty="0"/>
                        <a:t>Accuracy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1" dirty="0"/>
                        <a:t>0.1%,</a:t>
                      </a:r>
                      <a:r>
                        <a:rPr lang="en-US" sz="1800" b="1" baseline="0" dirty="0"/>
                        <a:t> 0.25%, 0.5% </a:t>
                      </a:r>
                      <a:r>
                        <a:rPr lang="en-US" sz="1800" b="1" baseline="0" dirty="0">
                          <a:sym typeface="Wingdings" panose="05000000000000000000" pitchFamily="2" charset="2"/>
                        </a:rPr>
                        <a:t></a:t>
                      </a:r>
                      <a:endParaRPr lang="en-US" sz="1800" b="1" baseline="0" dirty="0"/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715612" y="5033468"/>
            <a:ext cx="1695983" cy="798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TextBox 8"/>
          <p:cNvSpPr txBox="1"/>
          <p:nvPr/>
        </p:nvSpPr>
        <p:spPr>
          <a:xfrm>
            <a:off x="59089" y="6575215"/>
            <a:ext cx="3957639" cy="1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1" dirty="0"/>
              <a:t>https://www.allaboutcircuits.com/textbook/direct-current/chpt-8/ammeter-design/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3852" y="4190632"/>
            <a:ext cx="355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Shunt resistor operating principle.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7760-3ED7-443B-AE0E-BAD958F33F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0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829" y="1611630"/>
            <a:ext cx="306739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i="1" u="sng" dirty="0"/>
              <a:t>2. Rogowski coil.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3" y="2100428"/>
            <a:ext cx="4143375" cy="17359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6182" y="2100428"/>
            <a:ext cx="4197927" cy="17359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12" y="4513189"/>
            <a:ext cx="1424565" cy="1602635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88367"/>
              </p:ext>
            </p:extLst>
          </p:nvPr>
        </p:nvGraphicFramePr>
        <p:xfrm>
          <a:off x="5072109" y="765083"/>
          <a:ext cx="3932603" cy="349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8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6184">
                <a:tc>
                  <a:txBody>
                    <a:bodyPr/>
                    <a:lstStyle/>
                    <a:p>
                      <a:r>
                        <a:rPr lang="en-US" sz="1800" b="1" dirty="0"/>
                        <a:t>Pros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800" b="1" dirty="0"/>
                        <a:t>   Simplicity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800" b="1" dirty="0"/>
                        <a:t>   Flexibility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baseline="0" dirty="0"/>
                        <a:t>Cost-effectiveness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baseline="0" dirty="0"/>
                        <a:t>Galvanic isolation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baseline="0" dirty="0"/>
                        <a:t>Linearity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1" baseline="0" dirty="0"/>
                        <a:t>AC ≥ 120A? YES </a:t>
                      </a:r>
                      <a:r>
                        <a:rPr lang="en-US" sz="1800" b="1" baseline="0" dirty="0">
                          <a:sym typeface="Wingdings" panose="05000000000000000000" pitchFamily="2" charset="2"/>
                        </a:rPr>
                        <a:t></a:t>
                      </a:r>
                      <a:endParaRPr lang="en-US" sz="1800" b="1" baseline="0" dirty="0"/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664">
                <a:tc>
                  <a:txBody>
                    <a:bodyPr/>
                    <a:lstStyle/>
                    <a:p>
                      <a:r>
                        <a:rPr lang="en-US" sz="1800" b="1" dirty="0"/>
                        <a:t>Cons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800" b="1" dirty="0"/>
                        <a:t>AC current only </a:t>
                      </a:r>
                      <a:r>
                        <a:rPr lang="en-US" sz="1800" b="1" dirty="0">
                          <a:sym typeface="Wingdings" panose="05000000000000000000" pitchFamily="2" charset="2"/>
                        </a:rPr>
                        <a:t></a:t>
                      </a:r>
                      <a:endParaRPr lang="en-US" sz="1800" b="1" dirty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800" b="1" dirty="0"/>
                        <a:t>Integrator is required at the output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800" b="1" dirty="0"/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239">
                <a:tc>
                  <a:txBody>
                    <a:bodyPr/>
                    <a:lstStyle/>
                    <a:p>
                      <a:r>
                        <a:rPr lang="en-US" sz="1800" b="1" dirty="0"/>
                        <a:t>Accuracy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1" dirty="0"/>
                        <a:t>1% </a:t>
                      </a:r>
                      <a:r>
                        <a:rPr lang="en-US" sz="1800" b="1" dirty="0">
                          <a:sym typeface="Wingdings" panose="05000000000000000000" pitchFamily="2" charset="2"/>
                        </a:rPr>
                        <a:t></a:t>
                      </a:r>
                      <a:endParaRPr lang="en-US" sz="1800" b="1" dirty="0"/>
                    </a:p>
                    <a:p>
                      <a:pPr marL="0" indent="0">
                        <a:buFontTx/>
                        <a:buNone/>
                      </a:pPr>
                      <a:endParaRPr lang="en-US" sz="1800" b="1" dirty="0"/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715612" y="5033468"/>
            <a:ext cx="1695983" cy="798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Box 4"/>
          <p:cNvSpPr txBox="1"/>
          <p:nvPr/>
        </p:nvSpPr>
        <p:spPr>
          <a:xfrm>
            <a:off x="0" y="6629081"/>
            <a:ext cx="4086225" cy="1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1" dirty="0"/>
              <a:t>https://www.hioki.com/en/products/listUse/?category=17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3022" y="3837065"/>
            <a:ext cx="2649684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Rogowski coil operating principle.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5676" y="1008100"/>
            <a:ext cx="44265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>
                <a:solidFill>
                  <a:schemeClr val="accent5">
                    <a:lumMod val="75000"/>
                  </a:schemeClr>
                </a:solidFill>
              </a:rPr>
              <a:t>Current sensing techniques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7760-3ED7-443B-AE0E-BAD958F33F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7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829" y="1611630"/>
            <a:ext cx="306739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i="1" u="sng" dirty="0"/>
              <a:t>3. Current transformer (CT).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7" y="2094167"/>
            <a:ext cx="2736609" cy="1981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33" y="4503977"/>
            <a:ext cx="2157413" cy="1857375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4958"/>
              </p:ext>
            </p:extLst>
          </p:nvPr>
        </p:nvGraphicFramePr>
        <p:xfrm>
          <a:off x="3996356" y="1779370"/>
          <a:ext cx="4571040" cy="2706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5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18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CT</a:t>
                      </a:r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704">
                <a:tc>
                  <a:txBody>
                    <a:bodyPr/>
                    <a:lstStyle/>
                    <a:p>
                      <a:r>
                        <a:rPr lang="en-US" sz="1800" b="1" dirty="0"/>
                        <a:t>Pros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-    Simplicity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baseline="0" dirty="0"/>
                        <a:t>Low losses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baseline="0" dirty="0"/>
                        <a:t>No amplification is required at the output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="1" baseline="0" dirty="0"/>
                        <a:t>Galvanic isolation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1" baseline="0" dirty="0"/>
                        <a:t>AC ≥ 120A? YES </a:t>
                      </a:r>
                      <a:r>
                        <a:rPr lang="en-US" sz="1800" b="1" baseline="0" dirty="0">
                          <a:sym typeface="Wingdings" panose="05000000000000000000" pitchFamily="2" charset="2"/>
                        </a:rPr>
                        <a:t></a:t>
                      </a:r>
                      <a:endParaRPr lang="en-US" sz="1800" b="1" baseline="0" dirty="0"/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32">
                <a:tc>
                  <a:txBody>
                    <a:bodyPr/>
                    <a:lstStyle/>
                    <a:p>
                      <a:r>
                        <a:rPr lang="en-US" sz="1800" b="1" dirty="0"/>
                        <a:t>Cons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-      AC current only </a:t>
                      </a:r>
                      <a:r>
                        <a:rPr lang="en-US" sz="1800" b="1" dirty="0">
                          <a:sym typeface="Wingdings" panose="05000000000000000000" pitchFamily="2" charset="2"/>
                        </a:rPr>
                        <a:t></a:t>
                      </a:r>
                      <a:endParaRPr lang="en-US" sz="1800" b="1" dirty="0"/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32">
                <a:tc>
                  <a:txBody>
                    <a:bodyPr/>
                    <a:lstStyle/>
                    <a:p>
                      <a:r>
                        <a:rPr lang="en-US" sz="1800" b="1" dirty="0"/>
                        <a:t>Accuracy</a:t>
                      </a:r>
                    </a:p>
                  </a:txBody>
                  <a:tcPr marL="68580" marR="68580" marT="34292" marB="3429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-      0.1% </a:t>
                      </a:r>
                      <a:r>
                        <a:rPr lang="en-US" sz="1800" b="1" baseline="0" dirty="0">
                          <a:sym typeface="Wingdings" panose="05000000000000000000" pitchFamily="2" charset="2"/>
                        </a:rPr>
                        <a:t></a:t>
                      </a:r>
                      <a:endParaRPr lang="en-US" sz="1800" b="1" baseline="0" dirty="0"/>
                    </a:p>
                  </a:txBody>
                  <a:tcPr marL="68580" marR="68580" marT="34292" marB="342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715612" y="5033468"/>
            <a:ext cx="1695983" cy="798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extBox 9"/>
          <p:cNvSpPr txBox="1"/>
          <p:nvPr/>
        </p:nvSpPr>
        <p:spPr>
          <a:xfrm>
            <a:off x="994278" y="4104788"/>
            <a:ext cx="190153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 CT operating principle.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676" y="1008100"/>
            <a:ext cx="44265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>
                <a:solidFill>
                  <a:schemeClr val="accent5">
                    <a:lumMod val="75000"/>
                  </a:schemeClr>
                </a:solidFill>
              </a:rPr>
              <a:t>Current sensing techniques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7760-3ED7-443B-AE0E-BAD958F33F87}" type="slidenum">
              <a:rPr lang="en-US" smtClean="0"/>
              <a:t>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671683"/>
            <a:ext cx="4228791" cy="1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1" dirty="0"/>
              <a:t>https://en.wikipedia.org/wiki/Current_transformer</a:t>
            </a:r>
          </a:p>
        </p:txBody>
      </p:sp>
    </p:spTree>
    <p:extLst>
      <p:ext uri="{BB962C8B-B14F-4D97-AF65-F5344CB8AC3E}">
        <p14:creationId xmlns:p14="http://schemas.microsoft.com/office/powerpoint/2010/main" val="298009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70" y="1191476"/>
            <a:ext cx="306739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i="1" u="sng" dirty="0"/>
              <a:t>4. Hall-Effect Sensors.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2" y="2220750"/>
            <a:ext cx="3618784" cy="26158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97730" y="4848220"/>
            <a:ext cx="153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Hall-Effect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0108" y="3612751"/>
            <a:ext cx="273687" cy="19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" name="Rectangle 15"/>
          <p:cNvSpPr/>
          <p:nvPr/>
        </p:nvSpPr>
        <p:spPr>
          <a:xfrm>
            <a:off x="3016024" y="2653803"/>
            <a:ext cx="273687" cy="19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7" name="Rectangle 16"/>
          <p:cNvSpPr/>
          <p:nvPr/>
        </p:nvSpPr>
        <p:spPr>
          <a:xfrm>
            <a:off x="3588965" y="5410476"/>
            <a:ext cx="1539932" cy="798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15" y="2506200"/>
            <a:ext cx="3182613" cy="22661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85215" y="4883985"/>
            <a:ext cx="396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Hall-effect current sensor structure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83" y="6629081"/>
            <a:ext cx="4228791" cy="1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1" u="sng" dirty="0">
                <a:hlinkClick r:id="rId5"/>
              </a:rPr>
              <a:t>https://sensing.honeywell.com/index.php?ci_id=51431</a:t>
            </a:r>
            <a:endParaRPr lang="en-US" sz="601" dirty="0"/>
          </a:p>
        </p:txBody>
      </p:sp>
      <p:sp>
        <p:nvSpPr>
          <p:cNvPr id="20" name="TextBox 19"/>
          <p:cNvSpPr txBox="1"/>
          <p:nvPr/>
        </p:nvSpPr>
        <p:spPr>
          <a:xfrm>
            <a:off x="130442" y="676815"/>
            <a:ext cx="44265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>
                <a:solidFill>
                  <a:schemeClr val="accent5">
                    <a:lumMod val="75000"/>
                  </a:schemeClr>
                </a:solidFill>
              </a:rPr>
              <a:t>Current sensing techniques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57760-3ED7-443B-AE0E-BAD958F33F87}" type="slidenum">
              <a:rPr lang="en-US" smtClean="0"/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8730" y="3680575"/>
            <a:ext cx="399762" cy="174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82571" y="1856307"/>
            <a:ext cx="1039217" cy="675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5873" y="2321798"/>
            <a:ext cx="124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Thin conductive material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706515" y="2662996"/>
            <a:ext cx="137746" cy="3222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09301" y="2750438"/>
            <a:ext cx="791851" cy="257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9793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2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0BCBD7E-5B09-114B-8759-D472660B6042}" vid="{4636F498-350B-F84D-925B-96B0E9A7E3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85748</TotalTime>
  <Words>1069</Words>
  <Application>Microsoft Office PowerPoint</Application>
  <PresentationFormat>On-screen Show (4:3)</PresentationFormat>
  <Paragraphs>270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Courier New</vt:lpstr>
      <vt:lpstr>Roboto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</dc:creator>
  <cp:lastModifiedBy>Mironenko, Olga</cp:lastModifiedBy>
  <cp:revision>664</cp:revision>
  <dcterms:created xsi:type="dcterms:W3CDTF">2018-03-05T18:02:02Z</dcterms:created>
  <dcterms:modified xsi:type="dcterms:W3CDTF">2024-01-23T21:30:55Z</dcterms:modified>
</cp:coreProperties>
</file>